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28"/>
  </p:notesMasterIdLst>
  <p:sldIdLst>
    <p:sldId id="258" r:id="rId6"/>
    <p:sldId id="341" r:id="rId7"/>
    <p:sldId id="334" r:id="rId8"/>
    <p:sldId id="343" r:id="rId9"/>
    <p:sldId id="261" r:id="rId10"/>
    <p:sldId id="290" r:id="rId11"/>
    <p:sldId id="345" r:id="rId12"/>
    <p:sldId id="378" r:id="rId13"/>
    <p:sldId id="347" r:id="rId14"/>
    <p:sldId id="348" r:id="rId15"/>
    <p:sldId id="351" r:id="rId16"/>
    <p:sldId id="372" r:id="rId17"/>
    <p:sldId id="349" r:id="rId18"/>
    <p:sldId id="339" r:id="rId19"/>
    <p:sldId id="320" r:id="rId20"/>
    <p:sldId id="374" r:id="rId21"/>
    <p:sldId id="375" r:id="rId22"/>
    <p:sldId id="327" r:id="rId23"/>
    <p:sldId id="376" r:id="rId24"/>
    <p:sldId id="370" r:id="rId25"/>
    <p:sldId id="330" r:id="rId26"/>
    <p:sldId id="260" r:id="rId27"/>
  </p:sldIdLst>
  <p:sldSz cx="12192000" cy="6858000"/>
  <p:notesSz cx="68580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5D44091-29A3-46D0-98C8-EF49811DF3F7}">
          <p14:sldIdLst>
            <p14:sldId id="258"/>
            <p14:sldId id="341"/>
            <p14:sldId id="334"/>
            <p14:sldId id="343"/>
            <p14:sldId id="261"/>
            <p14:sldId id="290"/>
            <p14:sldId id="345"/>
            <p14:sldId id="378"/>
            <p14:sldId id="347"/>
            <p14:sldId id="348"/>
            <p14:sldId id="351"/>
            <p14:sldId id="372"/>
            <p14:sldId id="349"/>
            <p14:sldId id="339"/>
            <p14:sldId id="320"/>
            <p14:sldId id="374"/>
            <p14:sldId id="375"/>
            <p14:sldId id="327"/>
            <p14:sldId id="376"/>
            <p14:sldId id="370"/>
            <p14:sldId id="330"/>
            <p14:sldId id="260"/>
          </p14:sldIdLst>
        </p14:section>
      </p14:sectionLst>
    </p:ext>
    <p:ext uri="{EFAFB233-063F-42B5-8137-9DF3F51BA10A}">
      <p15:sldGuideLst xmlns:p15="http://schemas.microsoft.com/office/powerpoint/2012/main">
        <p15:guide id="1" orient="horz" pos="2160" userDrawn="1">
          <p15:clr>
            <a:srgbClr val="A4A3A4"/>
          </p15:clr>
        </p15:guide>
        <p15:guide id="2" pos="52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Flinn" initials="RF" lastIdx="0" clrIdx="0">
    <p:extLst>
      <p:ext uri="{19B8F6BF-5375-455C-9EA6-DF929625EA0E}">
        <p15:presenceInfo xmlns:p15="http://schemas.microsoft.com/office/powerpoint/2012/main" userId="S::rflinn@morneaushepell.com::cbd46e38-da3a-42a1-9732-cd6062d5e414" providerId="AD"/>
      </p:ext>
    </p:extLst>
  </p:cmAuthor>
  <p:cmAuthor id="2" name="Chantal Gaudette" initials="CG" lastIdx="2" clrIdx="1">
    <p:extLst>
      <p:ext uri="{19B8F6BF-5375-455C-9EA6-DF929625EA0E}">
        <p15:presenceInfo xmlns:p15="http://schemas.microsoft.com/office/powerpoint/2012/main" userId="S::cgaudette@morneaushepell.com::5c0599ce-c153-4502-ab83-3e0e7b571a66" providerId="AD"/>
      </p:ext>
    </p:extLst>
  </p:cmAuthor>
  <p:cmAuthor id="3" name="Nathalie Kok" initials="NK" lastIdx="20" clrIdx="2">
    <p:extLst>
      <p:ext uri="{19B8F6BF-5375-455C-9EA6-DF929625EA0E}">
        <p15:presenceInfo xmlns:p15="http://schemas.microsoft.com/office/powerpoint/2012/main" userId="S::nkok@morneaushepell.com::d21d9296-ec1e-4eee-8cf7-0f7d566b3e4e" providerId="AD"/>
      </p:ext>
    </p:extLst>
  </p:cmAuthor>
  <p:cmAuthor id="4" name="Lynda Bilodeau" initials="LB" lastIdx="1" clrIdx="3">
    <p:extLst>
      <p:ext uri="{19B8F6BF-5375-455C-9EA6-DF929625EA0E}">
        <p15:presenceInfo xmlns:p15="http://schemas.microsoft.com/office/powerpoint/2012/main" userId="S::LBilodeau@morneaushepell.com::ff3430cf-5405-43ce-befb-4c3bbaf4d1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9"/>
    <a:srgbClr val="E6F8DF"/>
    <a:srgbClr val="E3CDE3"/>
    <a:srgbClr val="7B7B7B"/>
    <a:srgbClr val="FFDD01"/>
    <a:srgbClr val="FF6F47"/>
    <a:srgbClr val="595959"/>
    <a:srgbClr val="ADADAD"/>
    <a:srgbClr val="A4A4FF"/>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2" autoAdjust="0"/>
    <p:restoredTop sz="87547" autoAdjust="0"/>
  </p:normalViewPr>
  <p:slideViewPr>
    <p:cSldViewPr snapToGrid="0">
      <p:cViewPr varScale="1">
        <p:scale>
          <a:sx n="100" d="100"/>
          <a:sy n="100" d="100"/>
        </p:scale>
        <p:origin x="966" y="78"/>
      </p:cViewPr>
      <p:guideLst>
        <p:guide orient="horz" pos="2160"/>
        <p:guide pos="5292"/>
      </p:guideLst>
    </p:cSldViewPr>
  </p:slideViewPr>
  <p:notesTextViewPr>
    <p:cViewPr>
      <p:scale>
        <a:sx n="1" d="1"/>
        <a:sy n="1" d="1"/>
      </p:scale>
      <p:origin x="0" y="0"/>
    </p:cViewPr>
  </p:notesTextViewPr>
  <p:notesViewPr>
    <p:cSldViewPr>
      <p:cViewPr>
        <p:scale>
          <a:sx n="106" d="100"/>
          <a:sy n="106" d="100"/>
        </p:scale>
        <p:origin x="143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CE4E052-F413-4B46-B9E5-B4386240F59E}" type="datetimeFigureOut">
              <a:rPr lang="en-US" smtClean="0"/>
              <a:t>5/17/2022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2FF3180-AAEF-427D-8CCB-D8645D0BCB17}" type="slidenum">
              <a:rPr lang="en-US" smtClean="0"/>
              <a:t>‹N°›</a:t>
            </a:fld>
            <a:endParaRPr lang="en-US"/>
          </a:p>
        </p:txBody>
      </p:sp>
    </p:spTree>
    <p:extLst>
      <p:ext uri="{BB962C8B-B14F-4D97-AF65-F5344CB8AC3E}">
        <p14:creationId xmlns:p14="http://schemas.microsoft.com/office/powerpoint/2010/main" val="138245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fld id="{62FF3180-AAEF-427D-8CCB-D8645D0BCB17}" type="slidenum">
              <a:rPr lang="en-US" smtClean="0"/>
              <a:t>1</a:t>
            </a:fld>
            <a:endParaRPr lang="en-US"/>
          </a:p>
        </p:txBody>
      </p:sp>
    </p:spTree>
    <p:extLst>
      <p:ext uri="{BB962C8B-B14F-4D97-AF65-F5344CB8AC3E}">
        <p14:creationId xmlns:p14="http://schemas.microsoft.com/office/powerpoint/2010/main" val="312567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2FF3180-AAEF-427D-8CCB-D8645D0BCB17}" type="slidenum">
              <a:rPr lang="en-US" smtClean="0"/>
              <a:t>10</a:t>
            </a:fld>
            <a:endParaRPr lang="en-US"/>
          </a:p>
        </p:txBody>
      </p:sp>
    </p:spTree>
    <p:extLst>
      <p:ext uri="{BB962C8B-B14F-4D97-AF65-F5344CB8AC3E}">
        <p14:creationId xmlns:p14="http://schemas.microsoft.com/office/powerpoint/2010/main" val="173824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517708"/>
          </a:xfrm>
        </p:spPr>
        <p:txBody>
          <a:bodyPr/>
          <a:lstStyle/>
          <a:p>
            <a:endParaRPr lang="fr-CA" dirty="0"/>
          </a:p>
        </p:txBody>
      </p:sp>
      <p:sp>
        <p:nvSpPr>
          <p:cNvPr id="4" name="Slide Number Placeholder 3"/>
          <p:cNvSpPr>
            <a:spLocks noGrp="1"/>
          </p:cNvSpPr>
          <p:nvPr>
            <p:ph type="sldNum" sz="quarter" idx="5"/>
          </p:nvPr>
        </p:nvSpPr>
        <p:spPr/>
        <p:txBody>
          <a:bodyPr/>
          <a:lstStyle/>
          <a:p>
            <a:fld id="{62FF3180-AAEF-427D-8CCB-D8645D0BCB17}" type="slidenum">
              <a:rPr lang="en-US" smtClean="0"/>
              <a:t>11</a:t>
            </a:fld>
            <a:endParaRPr lang="en-US"/>
          </a:p>
        </p:txBody>
      </p:sp>
    </p:spTree>
    <p:extLst>
      <p:ext uri="{BB962C8B-B14F-4D97-AF65-F5344CB8AC3E}">
        <p14:creationId xmlns:p14="http://schemas.microsoft.com/office/powerpoint/2010/main" val="173269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2FF3180-AAEF-427D-8CCB-D8645D0BCB17}" type="slidenum">
              <a:rPr lang="en-US" smtClean="0"/>
              <a:t>12</a:t>
            </a:fld>
            <a:endParaRPr lang="en-US"/>
          </a:p>
        </p:txBody>
      </p:sp>
    </p:spTree>
    <p:extLst>
      <p:ext uri="{BB962C8B-B14F-4D97-AF65-F5344CB8AC3E}">
        <p14:creationId xmlns:p14="http://schemas.microsoft.com/office/powerpoint/2010/main" val="96477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8251508"/>
          </a:xfrm>
        </p:spPr>
        <p:txBody>
          <a:bodyPr/>
          <a:lstStyle/>
          <a:p>
            <a:endParaRPr lang="fr-CA" dirty="0"/>
          </a:p>
        </p:txBody>
      </p:sp>
      <p:sp>
        <p:nvSpPr>
          <p:cNvPr id="4" name="Slide Number Placeholder 3"/>
          <p:cNvSpPr>
            <a:spLocks noGrp="1"/>
          </p:cNvSpPr>
          <p:nvPr>
            <p:ph type="sldNum" sz="quarter" idx="5"/>
          </p:nvPr>
        </p:nvSpPr>
        <p:spPr/>
        <p:txBody>
          <a:bodyPr/>
          <a:lstStyle/>
          <a:p>
            <a:fld id="{62FF3180-AAEF-427D-8CCB-D8645D0BCB17}" type="slidenum">
              <a:rPr lang="en-US" smtClean="0"/>
              <a:t>13</a:t>
            </a:fld>
            <a:endParaRPr lang="en-US"/>
          </a:p>
        </p:txBody>
      </p:sp>
    </p:spTree>
    <p:extLst>
      <p:ext uri="{BB962C8B-B14F-4D97-AF65-F5344CB8AC3E}">
        <p14:creationId xmlns:p14="http://schemas.microsoft.com/office/powerpoint/2010/main" val="390194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2FF3180-AAEF-427D-8CCB-D8645D0BCB17}" type="slidenum">
              <a:rPr lang="en-US" smtClean="0"/>
              <a:t>14</a:t>
            </a:fld>
            <a:endParaRPr lang="en-US"/>
          </a:p>
        </p:txBody>
      </p:sp>
    </p:spTree>
    <p:extLst>
      <p:ext uri="{BB962C8B-B14F-4D97-AF65-F5344CB8AC3E}">
        <p14:creationId xmlns:p14="http://schemas.microsoft.com/office/powerpoint/2010/main" val="254223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Diapositive pour </a:t>
            </a:r>
            <a:r>
              <a:rPr lang="en-US" sz="1800" dirty="0"/>
              <a:t>la PLATEFORME LIFEWORKS</a:t>
            </a:r>
          </a:p>
        </p:txBody>
      </p:sp>
      <p:sp>
        <p:nvSpPr>
          <p:cNvPr id="4" name="Slide Number Placeholder 3"/>
          <p:cNvSpPr>
            <a:spLocks noGrp="1"/>
          </p:cNvSpPr>
          <p:nvPr>
            <p:ph type="sldNum" sz="quarter" idx="5"/>
          </p:nvPr>
        </p:nvSpPr>
        <p:spPr/>
        <p:txBody>
          <a:bodyPr/>
          <a:lstStyle/>
          <a:p>
            <a:fld id="{62FF3180-AAEF-427D-8CCB-D8645D0BCB17}" type="slidenum">
              <a:rPr lang="en-US" smtClean="0"/>
              <a:t>20</a:t>
            </a:fld>
            <a:endParaRPr lang="en-US"/>
          </a:p>
        </p:txBody>
      </p:sp>
    </p:spTree>
    <p:extLst>
      <p:ext uri="{BB962C8B-B14F-4D97-AF65-F5344CB8AC3E}">
        <p14:creationId xmlns:p14="http://schemas.microsoft.com/office/powerpoint/2010/main" val="351580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[Insérer le nom d’utilisateur et le mot de passe de la connexion partagée]</a:t>
            </a:r>
          </a:p>
        </p:txBody>
      </p:sp>
      <p:sp>
        <p:nvSpPr>
          <p:cNvPr id="4" name="Slide Number Placeholder 3"/>
          <p:cNvSpPr>
            <a:spLocks noGrp="1"/>
          </p:cNvSpPr>
          <p:nvPr>
            <p:ph type="sldNum" sz="quarter" idx="5"/>
          </p:nvPr>
        </p:nvSpPr>
        <p:spPr/>
        <p:txBody>
          <a:bodyPr/>
          <a:lstStyle/>
          <a:p>
            <a:fld id="{62FF3180-AAEF-427D-8CCB-D8645D0BCB17}" type="slidenum">
              <a:rPr lang="en-US" smtClean="0"/>
              <a:t>21</a:t>
            </a:fld>
            <a:endParaRPr lang="en-US"/>
          </a:p>
        </p:txBody>
      </p:sp>
    </p:spTree>
    <p:extLst>
      <p:ext uri="{BB962C8B-B14F-4D97-AF65-F5344CB8AC3E}">
        <p14:creationId xmlns:p14="http://schemas.microsoft.com/office/powerpoint/2010/main" val="269926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2FF3180-AAEF-427D-8CCB-D8645D0BCB17}" type="slidenum">
              <a:rPr lang="en-US" smtClean="0"/>
              <a:t>22</a:t>
            </a:fld>
            <a:endParaRPr lang="en-US"/>
          </a:p>
        </p:txBody>
      </p:sp>
    </p:spTree>
    <p:extLst>
      <p:ext uri="{BB962C8B-B14F-4D97-AF65-F5344CB8AC3E}">
        <p14:creationId xmlns:p14="http://schemas.microsoft.com/office/powerpoint/2010/main" val="159112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2FF3180-AAEF-427D-8CCB-D8645D0BCB17}" type="slidenum">
              <a:rPr lang="en-US" smtClean="0"/>
              <a:t>2</a:t>
            </a:fld>
            <a:endParaRPr lang="en-US"/>
          </a:p>
        </p:txBody>
      </p:sp>
    </p:spTree>
    <p:extLst>
      <p:ext uri="{BB962C8B-B14F-4D97-AF65-F5344CB8AC3E}">
        <p14:creationId xmlns:p14="http://schemas.microsoft.com/office/powerpoint/2010/main" val="411009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2FF3180-AAEF-427D-8CCB-D8645D0BCB17}" type="slidenum">
              <a:rPr lang="en-US" smtClean="0"/>
              <a:t>3</a:t>
            </a:fld>
            <a:endParaRPr lang="en-US"/>
          </a:p>
        </p:txBody>
      </p:sp>
    </p:spTree>
    <p:extLst>
      <p:ext uri="{BB962C8B-B14F-4D97-AF65-F5344CB8AC3E}">
        <p14:creationId xmlns:p14="http://schemas.microsoft.com/office/powerpoint/2010/main" val="260829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fld id="{62FF3180-AAEF-427D-8CCB-D8645D0BCB17}" type="slidenum">
              <a:rPr lang="en-US" smtClean="0"/>
              <a:t>4</a:t>
            </a:fld>
            <a:endParaRPr lang="en-US"/>
          </a:p>
        </p:txBody>
      </p:sp>
    </p:spTree>
    <p:extLst>
      <p:ext uri="{BB962C8B-B14F-4D97-AF65-F5344CB8AC3E}">
        <p14:creationId xmlns:p14="http://schemas.microsoft.com/office/powerpoint/2010/main" val="296875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5813108"/>
          </a:xfrm>
        </p:spPr>
        <p:txBody>
          <a:bodyPr/>
          <a:lstStyle/>
          <a:p>
            <a:endParaRPr lang="fr-CA" dirty="0"/>
          </a:p>
        </p:txBody>
      </p:sp>
      <p:sp>
        <p:nvSpPr>
          <p:cNvPr id="4" name="Slide Number Placeholder 3"/>
          <p:cNvSpPr>
            <a:spLocks noGrp="1"/>
          </p:cNvSpPr>
          <p:nvPr>
            <p:ph type="sldNum" sz="quarter" idx="5"/>
          </p:nvPr>
        </p:nvSpPr>
        <p:spPr/>
        <p:txBody>
          <a:bodyPr/>
          <a:lstStyle/>
          <a:p>
            <a:fld id="{62FF3180-AAEF-427D-8CCB-D8645D0BCB17}" type="slidenum">
              <a:rPr lang="en-US" smtClean="0"/>
              <a:t>5</a:t>
            </a:fld>
            <a:endParaRPr lang="en-US"/>
          </a:p>
        </p:txBody>
      </p:sp>
    </p:spTree>
    <p:extLst>
      <p:ext uri="{BB962C8B-B14F-4D97-AF65-F5344CB8AC3E}">
        <p14:creationId xmlns:p14="http://schemas.microsoft.com/office/powerpoint/2010/main" val="101482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FF3180-AAEF-427D-8CCB-D8645D0BCB17}" type="slidenum">
              <a:rPr lang="en-US" smtClean="0"/>
              <a:t>6</a:t>
            </a:fld>
            <a:endParaRPr lang="en-US"/>
          </a:p>
        </p:txBody>
      </p:sp>
    </p:spTree>
    <p:extLst>
      <p:ext uri="{BB962C8B-B14F-4D97-AF65-F5344CB8AC3E}">
        <p14:creationId xmlns:p14="http://schemas.microsoft.com/office/powerpoint/2010/main" val="209392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715000" cy="56746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1"/>
          </a:p>
        </p:txBody>
      </p:sp>
      <p:sp>
        <p:nvSpPr>
          <p:cNvPr id="4" name="Slide Number Placeholder 3"/>
          <p:cNvSpPr>
            <a:spLocks noGrp="1"/>
          </p:cNvSpPr>
          <p:nvPr>
            <p:ph type="sldNum" sz="quarter" idx="5"/>
          </p:nvPr>
        </p:nvSpPr>
        <p:spPr/>
        <p:txBody>
          <a:bodyPr/>
          <a:lstStyle/>
          <a:p>
            <a:fld id="{62FF3180-AAEF-427D-8CCB-D8645D0BCB17}" type="slidenum">
              <a:rPr lang="en-US" smtClean="0"/>
              <a:t>7</a:t>
            </a:fld>
            <a:endParaRPr lang="en-US"/>
          </a:p>
        </p:txBody>
      </p:sp>
    </p:spTree>
    <p:extLst>
      <p:ext uri="{BB962C8B-B14F-4D97-AF65-F5344CB8AC3E}">
        <p14:creationId xmlns:p14="http://schemas.microsoft.com/office/powerpoint/2010/main" val="409620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356074"/>
          </a:xfrm>
        </p:spPr>
        <p:txBody>
          <a:bodyPr/>
          <a:lstStyle/>
          <a:p>
            <a:endParaRPr lang="fr-CA" dirty="0"/>
          </a:p>
        </p:txBody>
      </p:sp>
      <p:sp>
        <p:nvSpPr>
          <p:cNvPr id="4" name="Slide Number Placeholder 3"/>
          <p:cNvSpPr>
            <a:spLocks noGrp="1"/>
          </p:cNvSpPr>
          <p:nvPr>
            <p:ph type="sldNum" sz="quarter" idx="5"/>
          </p:nvPr>
        </p:nvSpPr>
        <p:spPr/>
        <p:txBody>
          <a:bodyPr/>
          <a:lstStyle/>
          <a:p>
            <a:fld id="{62FF3180-AAEF-427D-8CCB-D8645D0BCB17}" type="slidenum">
              <a:rPr lang="en-US" smtClean="0"/>
              <a:t>8</a:t>
            </a:fld>
            <a:endParaRPr lang="en-US"/>
          </a:p>
        </p:txBody>
      </p:sp>
    </p:spTree>
    <p:extLst>
      <p:ext uri="{BB962C8B-B14F-4D97-AF65-F5344CB8AC3E}">
        <p14:creationId xmlns:p14="http://schemas.microsoft.com/office/powerpoint/2010/main" val="30466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fld id="{62FF3180-AAEF-427D-8CCB-D8645D0BCB17}" type="slidenum">
              <a:rPr lang="en-US" smtClean="0"/>
              <a:t>9</a:t>
            </a:fld>
            <a:endParaRPr lang="en-US"/>
          </a:p>
        </p:txBody>
      </p:sp>
    </p:spTree>
    <p:extLst>
      <p:ext uri="{BB962C8B-B14F-4D97-AF65-F5344CB8AC3E}">
        <p14:creationId xmlns:p14="http://schemas.microsoft.com/office/powerpoint/2010/main" val="59428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ersion 1">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C224211-7F8D-49BE-97B2-294DC4771E86}"/>
              </a:ext>
            </a:extLst>
          </p:cNvPr>
          <p:cNvSpPr>
            <a:spLocks noGrp="1"/>
          </p:cNvSpPr>
          <p:nvPr>
            <p:ph type="pic" sz="quarter" idx="13" hasCustomPrompt="1"/>
          </p:nvPr>
        </p:nvSpPr>
        <p:spPr>
          <a:xfrm>
            <a:off x="4219575" y="488950"/>
            <a:ext cx="7515225" cy="5878513"/>
          </a:xfr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2" name="Title 1">
            <a:extLst>
              <a:ext uri="{FF2B5EF4-FFF2-40B4-BE49-F238E27FC236}">
                <a16:creationId xmlns:a16="http://schemas.microsoft.com/office/drawing/2014/main" id="{8D4BF044-B10A-4624-B1DB-05E75DAE4231}"/>
              </a:ext>
            </a:extLst>
          </p:cNvPr>
          <p:cNvSpPr>
            <a:spLocks noGrp="1"/>
          </p:cNvSpPr>
          <p:nvPr>
            <p:ph type="ctrTitle" hasCustomPrompt="1"/>
          </p:nvPr>
        </p:nvSpPr>
        <p:spPr>
          <a:xfrm>
            <a:off x="457200" y="792594"/>
            <a:ext cx="4976648" cy="1661993"/>
          </a:xfrm>
        </p:spPr>
        <p:txBody>
          <a:bodyPr anchor="t" anchorCtr="0">
            <a:spAutoFit/>
          </a:bodyPr>
          <a:lstStyle>
            <a:lvl1pPr algn="l">
              <a:defRPr sz="6000"/>
            </a:lvl1pPr>
          </a:lstStyle>
          <a:p>
            <a:r>
              <a:rPr lang="en-US"/>
              <a:t>Presentation Title</a:t>
            </a:r>
          </a:p>
        </p:txBody>
      </p:sp>
      <p:sp>
        <p:nvSpPr>
          <p:cNvPr id="3" name="Subtitle 2">
            <a:extLst>
              <a:ext uri="{FF2B5EF4-FFF2-40B4-BE49-F238E27FC236}">
                <a16:creationId xmlns:a16="http://schemas.microsoft.com/office/drawing/2014/main" id="{0BD28C14-8C3B-47FB-BD20-748A2D647FF4}"/>
              </a:ext>
            </a:extLst>
          </p:cNvPr>
          <p:cNvSpPr>
            <a:spLocks noGrp="1"/>
          </p:cNvSpPr>
          <p:nvPr>
            <p:ph type="subTitle" idx="1" hasCustomPrompt="1"/>
          </p:nvPr>
        </p:nvSpPr>
        <p:spPr>
          <a:xfrm>
            <a:off x="457200" y="2257314"/>
            <a:ext cx="2974428" cy="571375"/>
          </a:xfrm>
        </p:spPr>
        <p:txBody>
          <a:bodyPr tIns="393192">
            <a:spAutoFit/>
          </a:bodyPr>
          <a:lstStyle>
            <a:lvl1pPr marL="0" indent="0" algn="l">
              <a:lnSpc>
                <a:spcPct val="112000"/>
              </a:lnSpc>
              <a:buNone/>
              <a:defRPr sz="1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spTree>
    <p:extLst>
      <p:ext uri="{BB962C8B-B14F-4D97-AF65-F5344CB8AC3E}">
        <p14:creationId xmlns:p14="http://schemas.microsoft.com/office/powerpoint/2010/main" val="26653594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s (eight or le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458023"/>
            <a:ext cx="3760952" cy="968375"/>
          </a:xfrm>
        </p:spPr>
        <p:txBody>
          <a:bodyPr>
            <a:noAutofit/>
          </a:bodyPr>
          <a:lstStyle>
            <a:lvl1pPr>
              <a:defRPr sz="3600"/>
            </a:lvl1pPr>
          </a:lstStyle>
          <a:p>
            <a:r>
              <a:rPr lang="en-US"/>
              <a:t>Your</a:t>
            </a:r>
            <a:br>
              <a:rPr lang="en-US"/>
            </a:br>
            <a:r>
              <a:rPr lang="en-US"/>
              <a:t>Presenters</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49" name="Picture Placeholder 9">
            <a:extLst>
              <a:ext uri="{FF2B5EF4-FFF2-40B4-BE49-F238E27FC236}">
                <a16:creationId xmlns:a16="http://schemas.microsoft.com/office/drawing/2014/main" id="{1DE2D1DA-B0A2-4A7A-B9B7-C164C5CB0665}"/>
              </a:ext>
            </a:extLst>
          </p:cNvPr>
          <p:cNvSpPr>
            <a:spLocks noGrp="1"/>
          </p:cNvSpPr>
          <p:nvPr>
            <p:ph type="pic" sz="quarter" idx="20" hasCustomPrompt="1"/>
          </p:nvPr>
        </p:nvSpPr>
        <p:spPr>
          <a:xfrm>
            <a:off x="4342579" y="499460"/>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50" name="Text Placeholder 6">
            <a:extLst>
              <a:ext uri="{FF2B5EF4-FFF2-40B4-BE49-F238E27FC236}">
                <a16:creationId xmlns:a16="http://schemas.microsoft.com/office/drawing/2014/main" id="{3AF3E01C-5700-4731-8568-C2BAA29644F2}"/>
              </a:ext>
            </a:extLst>
          </p:cNvPr>
          <p:cNvSpPr>
            <a:spLocks noGrp="1"/>
          </p:cNvSpPr>
          <p:nvPr>
            <p:ph type="body" sz="quarter" idx="21" hasCustomPrompt="1"/>
          </p:nvPr>
        </p:nvSpPr>
        <p:spPr>
          <a:xfrm>
            <a:off x="4223192" y="2314738"/>
            <a:ext cx="1866623" cy="287393"/>
          </a:xfrm>
        </p:spPr>
        <p:txBody>
          <a:bodyPr lIns="0" rIns="0">
            <a:noAutofit/>
          </a:bodyPr>
          <a:lstStyle>
            <a:lvl1pPr marL="0" indent="0" algn="ctr">
              <a:buFontTx/>
              <a:buNone/>
              <a:defRPr sz="1500"/>
            </a:lvl1pPr>
          </a:lstStyle>
          <a:p>
            <a:pPr lvl="0"/>
            <a:r>
              <a:rPr lang="en-US"/>
              <a:t>Presenter</a:t>
            </a:r>
          </a:p>
        </p:txBody>
      </p:sp>
      <p:sp>
        <p:nvSpPr>
          <p:cNvPr id="51" name="Text Placeholder 6">
            <a:extLst>
              <a:ext uri="{FF2B5EF4-FFF2-40B4-BE49-F238E27FC236}">
                <a16:creationId xmlns:a16="http://schemas.microsoft.com/office/drawing/2014/main" id="{07A6711E-045E-4ADA-8CCF-0D3D7BE9E8F7}"/>
              </a:ext>
            </a:extLst>
          </p:cNvPr>
          <p:cNvSpPr>
            <a:spLocks noGrp="1"/>
          </p:cNvSpPr>
          <p:nvPr>
            <p:ph type="body" sz="quarter" idx="22" hasCustomPrompt="1"/>
          </p:nvPr>
        </p:nvSpPr>
        <p:spPr>
          <a:xfrm>
            <a:off x="4222751" y="2602131"/>
            <a:ext cx="1866623"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95" name="Picture Placeholder 9">
            <a:extLst>
              <a:ext uri="{FF2B5EF4-FFF2-40B4-BE49-F238E27FC236}">
                <a16:creationId xmlns:a16="http://schemas.microsoft.com/office/drawing/2014/main" id="{99D8C621-BC43-4473-94FB-4F8939B52855}"/>
              </a:ext>
            </a:extLst>
          </p:cNvPr>
          <p:cNvSpPr>
            <a:spLocks noGrp="1"/>
          </p:cNvSpPr>
          <p:nvPr>
            <p:ph type="pic" sz="quarter" idx="44" hasCustomPrompt="1"/>
          </p:nvPr>
        </p:nvSpPr>
        <p:spPr>
          <a:xfrm>
            <a:off x="6213530" y="499460"/>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96" name="Text Placeholder 6">
            <a:extLst>
              <a:ext uri="{FF2B5EF4-FFF2-40B4-BE49-F238E27FC236}">
                <a16:creationId xmlns:a16="http://schemas.microsoft.com/office/drawing/2014/main" id="{2A690964-BBFF-46AD-A7C9-1284ACE66F49}"/>
              </a:ext>
            </a:extLst>
          </p:cNvPr>
          <p:cNvSpPr>
            <a:spLocks noGrp="1"/>
          </p:cNvSpPr>
          <p:nvPr>
            <p:ph type="body" sz="quarter" idx="45" hasCustomPrompt="1"/>
          </p:nvPr>
        </p:nvSpPr>
        <p:spPr>
          <a:xfrm>
            <a:off x="6094414" y="2314738"/>
            <a:ext cx="1873247" cy="287393"/>
          </a:xfrm>
        </p:spPr>
        <p:txBody>
          <a:bodyPr lIns="0" rIns="0">
            <a:noAutofit/>
          </a:bodyPr>
          <a:lstStyle>
            <a:lvl1pPr marL="0" indent="0" algn="ctr">
              <a:buFontTx/>
              <a:buNone/>
              <a:defRPr sz="1500"/>
            </a:lvl1pPr>
          </a:lstStyle>
          <a:p>
            <a:pPr lvl="0"/>
            <a:r>
              <a:rPr lang="en-US"/>
              <a:t>Presenter</a:t>
            </a:r>
          </a:p>
        </p:txBody>
      </p:sp>
      <p:sp>
        <p:nvSpPr>
          <p:cNvPr id="97" name="Text Placeholder 6">
            <a:extLst>
              <a:ext uri="{FF2B5EF4-FFF2-40B4-BE49-F238E27FC236}">
                <a16:creationId xmlns:a16="http://schemas.microsoft.com/office/drawing/2014/main" id="{BAE66770-1FCA-45DF-8E05-4D78225CDA9D}"/>
              </a:ext>
            </a:extLst>
          </p:cNvPr>
          <p:cNvSpPr>
            <a:spLocks noGrp="1"/>
          </p:cNvSpPr>
          <p:nvPr>
            <p:ph type="body" sz="quarter" idx="46" hasCustomPrompt="1"/>
          </p:nvPr>
        </p:nvSpPr>
        <p:spPr>
          <a:xfrm>
            <a:off x="6094413" y="2602131"/>
            <a:ext cx="1873249"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98" name="Picture Placeholder 9">
            <a:extLst>
              <a:ext uri="{FF2B5EF4-FFF2-40B4-BE49-F238E27FC236}">
                <a16:creationId xmlns:a16="http://schemas.microsoft.com/office/drawing/2014/main" id="{FD1752EA-F6B1-4B35-BFFE-7CF7BE4214C4}"/>
              </a:ext>
            </a:extLst>
          </p:cNvPr>
          <p:cNvSpPr>
            <a:spLocks noGrp="1"/>
          </p:cNvSpPr>
          <p:nvPr>
            <p:ph type="pic" sz="quarter" idx="47" hasCustomPrompt="1"/>
          </p:nvPr>
        </p:nvSpPr>
        <p:spPr>
          <a:xfrm>
            <a:off x="8105501" y="499460"/>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99" name="Text Placeholder 6">
            <a:extLst>
              <a:ext uri="{FF2B5EF4-FFF2-40B4-BE49-F238E27FC236}">
                <a16:creationId xmlns:a16="http://schemas.microsoft.com/office/drawing/2014/main" id="{15967DBE-2395-4A9F-8509-5C63FB354E33}"/>
              </a:ext>
            </a:extLst>
          </p:cNvPr>
          <p:cNvSpPr>
            <a:spLocks noGrp="1"/>
          </p:cNvSpPr>
          <p:nvPr>
            <p:ph type="body" sz="quarter" idx="48" hasCustomPrompt="1"/>
          </p:nvPr>
        </p:nvSpPr>
        <p:spPr>
          <a:xfrm>
            <a:off x="7967663" y="2314738"/>
            <a:ext cx="1884363" cy="287393"/>
          </a:xfrm>
        </p:spPr>
        <p:txBody>
          <a:bodyPr lIns="0" rIns="0">
            <a:noAutofit/>
          </a:bodyPr>
          <a:lstStyle>
            <a:lvl1pPr marL="0" indent="0" algn="ctr">
              <a:buFontTx/>
              <a:buNone/>
              <a:defRPr sz="1500"/>
            </a:lvl1pPr>
          </a:lstStyle>
          <a:p>
            <a:pPr lvl="0"/>
            <a:r>
              <a:rPr lang="en-US"/>
              <a:t>Presenter</a:t>
            </a:r>
          </a:p>
        </p:txBody>
      </p:sp>
      <p:sp>
        <p:nvSpPr>
          <p:cNvPr id="100" name="Text Placeholder 6">
            <a:extLst>
              <a:ext uri="{FF2B5EF4-FFF2-40B4-BE49-F238E27FC236}">
                <a16:creationId xmlns:a16="http://schemas.microsoft.com/office/drawing/2014/main" id="{771ED91A-7C00-4943-AD1D-F25C373D4269}"/>
              </a:ext>
            </a:extLst>
          </p:cNvPr>
          <p:cNvSpPr>
            <a:spLocks noGrp="1"/>
          </p:cNvSpPr>
          <p:nvPr>
            <p:ph type="body" sz="quarter" idx="49" hasCustomPrompt="1"/>
          </p:nvPr>
        </p:nvSpPr>
        <p:spPr>
          <a:xfrm>
            <a:off x="7967663" y="2602131"/>
            <a:ext cx="1884362"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01" name="Picture Placeholder 9">
            <a:extLst>
              <a:ext uri="{FF2B5EF4-FFF2-40B4-BE49-F238E27FC236}">
                <a16:creationId xmlns:a16="http://schemas.microsoft.com/office/drawing/2014/main" id="{C561AA1A-DFC4-4994-B9E9-C5A8624F7935}"/>
              </a:ext>
            </a:extLst>
          </p:cNvPr>
          <p:cNvSpPr>
            <a:spLocks noGrp="1"/>
          </p:cNvSpPr>
          <p:nvPr>
            <p:ph type="pic" sz="quarter" idx="50" hasCustomPrompt="1"/>
          </p:nvPr>
        </p:nvSpPr>
        <p:spPr>
          <a:xfrm>
            <a:off x="9986962" y="499460"/>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02" name="Text Placeholder 6">
            <a:extLst>
              <a:ext uri="{FF2B5EF4-FFF2-40B4-BE49-F238E27FC236}">
                <a16:creationId xmlns:a16="http://schemas.microsoft.com/office/drawing/2014/main" id="{B24DCBE8-9D0E-4DC0-8ED3-DE8BBBA8973D}"/>
              </a:ext>
            </a:extLst>
          </p:cNvPr>
          <p:cNvSpPr>
            <a:spLocks noGrp="1"/>
          </p:cNvSpPr>
          <p:nvPr>
            <p:ph type="body" sz="quarter" idx="51" hasCustomPrompt="1"/>
          </p:nvPr>
        </p:nvSpPr>
        <p:spPr>
          <a:xfrm>
            <a:off x="9852025" y="2314738"/>
            <a:ext cx="1882775" cy="287393"/>
          </a:xfrm>
        </p:spPr>
        <p:txBody>
          <a:bodyPr lIns="0" rIns="0">
            <a:noAutofit/>
          </a:bodyPr>
          <a:lstStyle>
            <a:lvl1pPr marL="0" indent="0" algn="ctr">
              <a:buFontTx/>
              <a:buNone/>
              <a:defRPr sz="1500"/>
            </a:lvl1pPr>
          </a:lstStyle>
          <a:p>
            <a:pPr lvl="0"/>
            <a:r>
              <a:rPr lang="en-US"/>
              <a:t>Presenter</a:t>
            </a:r>
          </a:p>
        </p:txBody>
      </p:sp>
      <p:sp>
        <p:nvSpPr>
          <p:cNvPr id="103" name="Text Placeholder 6">
            <a:extLst>
              <a:ext uri="{FF2B5EF4-FFF2-40B4-BE49-F238E27FC236}">
                <a16:creationId xmlns:a16="http://schemas.microsoft.com/office/drawing/2014/main" id="{EF6AE8EF-4B60-4A3A-91A0-A8C8F312B1A1}"/>
              </a:ext>
            </a:extLst>
          </p:cNvPr>
          <p:cNvSpPr>
            <a:spLocks noGrp="1"/>
          </p:cNvSpPr>
          <p:nvPr>
            <p:ph type="body" sz="quarter" idx="52" hasCustomPrompt="1"/>
          </p:nvPr>
        </p:nvSpPr>
        <p:spPr>
          <a:xfrm>
            <a:off x="9852025" y="2602131"/>
            <a:ext cx="1881189"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16" name="Picture Placeholder 9">
            <a:extLst>
              <a:ext uri="{FF2B5EF4-FFF2-40B4-BE49-F238E27FC236}">
                <a16:creationId xmlns:a16="http://schemas.microsoft.com/office/drawing/2014/main" id="{78A2235E-73C1-49CC-8D5D-33F65BDDD618}"/>
              </a:ext>
            </a:extLst>
          </p:cNvPr>
          <p:cNvSpPr>
            <a:spLocks noGrp="1"/>
          </p:cNvSpPr>
          <p:nvPr>
            <p:ph type="pic" sz="quarter" idx="53" hasCustomPrompt="1"/>
          </p:nvPr>
        </p:nvSpPr>
        <p:spPr>
          <a:xfrm>
            <a:off x="4342579" y="3450181"/>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17" name="Text Placeholder 6">
            <a:extLst>
              <a:ext uri="{FF2B5EF4-FFF2-40B4-BE49-F238E27FC236}">
                <a16:creationId xmlns:a16="http://schemas.microsoft.com/office/drawing/2014/main" id="{361FB135-3A13-4E0F-8DA3-2D93DF4E7463}"/>
              </a:ext>
            </a:extLst>
          </p:cNvPr>
          <p:cNvSpPr>
            <a:spLocks noGrp="1"/>
          </p:cNvSpPr>
          <p:nvPr>
            <p:ph type="body" sz="quarter" idx="54" hasCustomPrompt="1"/>
          </p:nvPr>
        </p:nvSpPr>
        <p:spPr>
          <a:xfrm>
            <a:off x="4223192" y="5265459"/>
            <a:ext cx="1866623" cy="287393"/>
          </a:xfrm>
        </p:spPr>
        <p:txBody>
          <a:bodyPr lIns="0" rIns="0">
            <a:noAutofit/>
          </a:bodyPr>
          <a:lstStyle>
            <a:lvl1pPr marL="0" indent="0" algn="ctr">
              <a:buFontTx/>
              <a:buNone/>
              <a:defRPr sz="1500"/>
            </a:lvl1pPr>
          </a:lstStyle>
          <a:p>
            <a:pPr lvl="0"/>
            <a:r>
              <a:rPr lang="en-US"/>
              <a:t>Presenter</a:t>
            </a:r>
          </a:p>
        </p:txBody>
      </p:sp>
      <p:sp>
        <p:nvSpPr>
          <p:cNvPr id="118" name="Text Placeholder 6">
            <a:extLst>
              <a:ext uri="{FF2B5EF4-FFF2-40B4-BE49-F238E27FC236}">
                <a16:creationId xmlns:a16="http://schemas.microsoft.com/office/drawing/2014/main" id="{5BD17425-51D6-47BE-8542-09B7DB55DF2E}"/>
              </a:ext>
            </a:extLst>
          </p:cNvPr>
          <p:cNvSpPr>
            <a:spLocks noGrp="1"/>
          </p:cNvSpPr>
          <p:nvPr>
            <p:ph type="body" sz="quarter" idx="55" hasCustomPrompt="1"/>
          </p:nvPr>
        </p:nvSpPr>
        <p:spPr>
          <a:xfrm>
            <a:off x="4222751" y="5552852"/>
            <a:ext cx="1866623"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19" name="Picture Placeholder 9">
            <a:extLst>
              <a:ext uri="{FF2B5EF4-FFF2-40B4-BE49-F238E27FC236}">
                <a16:creationId xmlns:a16="http://schemas.microsoft.com/office/drawing/2014/main" id="{6A1D2F19-F5C0-4737-A0DD-88C6BE0FE90E}"/>
              </a:ext>
            </a:extLst>
          </p:cNvPr>
          <p:cNvSpPr>
            <a:spLocks noGrp="1"/>
          </p:cNvSpPr>
          <p:nvPr>
            <p:ph type="pic" sz="quarter" idx="56" hasCustomPrompt="1"/>
          </p:nvPr>
        </p:nvSpPr>
        <p:spPr>
          <a:xfrm>
            <a:off x="6213530" y="3450181"/>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20" name="Text Placeholder 6">
            <a:extLst>
              <a:ext uri="{FF2B5EF4-FFF2-40B4-BE49-F238E27FC236}">
                <a16:creationId xmlns:a16="http://schemas.microsoft.com/office/drawing/2014/main" id="{0FFA70DE-D58A-46DF-9B66-2C88E7999358}"/>
              </a:ext>
            </a:extLst>
          </p:cNvPr>
          <p:cNvSpPr>
            <a:spLocks noGrp="1"/>
          </p:cNvSpPr>
          <p:nvPr>
            <p:ph type="body" sz="quarter" idx="57" hasCustomPrompt="1"/>
          </p:nvPr>
        </p:nvSpPr>
        <p:spPr>
          <a:xfrm>
            <a:off x="6094414" y="5265459"/>
            <a:ext cx="1873247" cy="287393"/>
          </a:xfrm>
        </p:spPr>
        <p:txBody>
          <a:bodyPr lIns="0" rIns="0">
            <a:noAutofit/>
          </a:bodyPr>
          <a:lstStyle>
            <a:lvl1pPr marL="0" indent="0" algn="ctr">
              <a:buFontTx/>
              <a:buNone/>
              <a:defRPr sz="1500"/>
            </a:lvl1pPr>
          </a:lstStyle>
          <a:p>
            <a:pPr lvl="0"/>
            <a:r>
              <a:rPr lang="en-US"/>
              <a:t>Presenter</a:t>
            </a:r>
          </a:p>
        </p:txBody>
      </p:sp>
      <p:sp>
        <p:nvSpPr>
          <p:cNvPr id="121" name="Text Placeholder 6">
            <a:extLst>
              <a:ext uri="{FF2B5EF4-FFF2-40B4-BE49-F238E27FC236}">
                <a16:creationId xmlns:a16="http://schemas.microsoft.com/office/drawing/2014/main" id="{6352708E-7E3B-4A80-A3CC-C198C9F36B2A}"/>
              </a:ext>
            </a:extLst>
          </p:cNvPr>
          <p:cNvSpPr>
            <a:spLocks noGrp="1"/>
          </p:cNvSpPr>
          <p:nvPr>
            <p:ph type="body" sz="quarter" idx="58" hasCustomPrompt="1"/>
          </p:nvPr>
        </p:nvSpPr>
        <p:spPr>
          <a:xfrm>
            <a:off x="6094413" y="5552852"/>
            <a:ext cx="1873249"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22" name="Picture Placeholder 9">
            <a:extLst>
              <a:ext uri="{FF2B5EF4-FFF2-40B4-BE49-F238E27FC236}">
                <a16:creationId xmlns:a16="http://schemas.microsoft.com/office/drawing/2014/main" id="{9953E877-C4D7-4F06-AC72-2A128B27C8FB}"/>
              </a:ext>
            </a:extLst>
          </p:cNvPr>
          <p:cNvSpPr>
            <a:spLocks noGrp="1"/>
          </p:cNvSpPr>
          <p:nvPr>
            <p:ph type="pic" sz="quarter" idx="59" hasCustomPrompt="1"/>
          </p:nvPr>
        </p:nvSpPr>
        <p:spPr>
          <a:xfrm>
            <a:off x="8105501" y="3450181"/>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23" name="Text Placeholder 6">
            <a:extLst>
              <a:ext uri="{FF2B5EF4-FFF2-40B4-BE49-F238E27FC236}">
                <a16:creationId xmlns:a16="http://schemas.microsoft.com/office/drawing/2014/main" id="{0AE67096-DD71-4605-8462-4F6BC210C245}"/>
              </a:ext>
            </a:extLst>
          </p:cNvPr>
          <p:cNvSpPr>
            <a:spLocks noGrp="1"/>
          </p:cNvSpPr>
          <p:nvPr>
            <p:ph type="body" sz="quarter" idx="60" hasCustomPrompt="1"/>
          </p:nvPr>
        </p:nvSpPr>
        <p:spPr>
          <a:xfrm>
            <a:off x="7967663" y="5265459"/>
            <a:ext cx="1884363" cy="287393"/>
          </a:xfrm>
        </p:spPr>
        <p:txBody>
          <a:bodyPr lIns="0" rIns="0">
            <a:noAutofit/>
          </a:bodyPr>
          <a:lstStyle>
            <a:lvl1pPr marL="0" indent="0" algn="ctr">
              <a:buFontTx/>
              <a:buNone/>
              <a:defRPr sz="1500"/>
            </a:lvl1pPr>
          </a:lstStyle>
          <a:p>
            <a:pPr lvl="0"/>
            <a:r>
              <a:rPr lang="en-US"/>
              <a:t>Presenter</a:t>
            </a:r>
          </a:p>
        </p:txBody>
      </p:sp>
      <p:sp>
        <p:nvSpPr>
          <p:cNvPr id="124" name="Text Placeholder 6">
            <a:extLst>
              <a:ext uri="{FF2B5EF4-FFF2-40B4-BE49-F238E27FC236}">
                <a16:creationId xmlns:a16="http://schemas.microsoft.com/office/drawing/2014/main" id="{9D594C3B-4420-4FEE-8EC2-CE6C13412F54}"/>
              </a:ext>
            </a:extLst>
          </p:cNvPr>
          <p:cNvSpPr>
            <a:spLocks noGrp="1"/>
          </p:cNvSpPr>
          <p:nvPr>
            <p:ph type="body" sz="quarter" idx="61" hasCustomPrompt="1"/>
          </p:nvPr>
        </p:nvSpPr>
        <p:spPr>
          <a:xfrm>
            <a:off x="7967663" y="5552852"/>
            <a:ext cx="1884362"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25" name="Picture Placeholder 9">
            <a:extLst>
              <a:ext uri="{FF2B5EF4-FFF2-40B4-BE49-F238E27FC236}">
                <a16:creationId xmlns:a16="http://schemas.microsoft.com/office/drawing/2014/main" id="{96835E9C-E22B-4E5C-8C2E-C8856AD884E2}"/>
              </a:ext>
            </a:extLst>
          </p:cNvPr>
          <p:cNvSpPr>
            <a:spLocks noGrp="1"/>
          </p:cNvSpPr>
          <p:nvPr>
            <p:ph type="pic" sz="quarter" idx="62" hasCustomPrompt="1"/>
          </p:nvPr>
        </p:nvSpPr>
        <p:spPr>
          <a:xfrm>
            <a:off x="9986962" y="3450181"/>
            <a:ext cx="1617007" cy="1617007"/>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26" name="Text Placeholder 6">
            <a:extLst>
              <a:ext uri="{FF2B5EF4-FFF2-40B4-BE49-F238E27FC236}">
                <a16:creationId xmlns:a16="http://schemas.microsoft.com/office/drawing/2014/main" id="{D1EA8E66-5208-44EC-B87E-89BB7DCDA231}"/>
              </a:ext>
            </a:extLst>
          </p:cNvPr>
          <p:cNvSpPr>
            <a:spLocks noGrp="1"/>
          </p:cNvSpPr>
          <p:nvPr>
            <p:ph type="body" sz="quarter" idx="63" hasCustomPrompt="1"/>
          </p:nvPr>
        </p:nvSpPr>
        <p:spPr>
          <a:xfrm>
            <a:off x="9852025" y="5265459"/>
            <a:ext cx="1882775" cy="287393"/>
          </a:xfrm>
        </p:spPr>
        <p:txBody>
          <a:bodyPr lIns="0" rIns="0">
            <a:noAutofit/>
          </a:bodyPr>
          <a:lstStyle>
            <a:lvl1pPr marL="0" indent="0" algn="ctr">
              <a:buFontTx/>
              <a:buNone/>
              <a:defRPr sz="1500"/>
            </a:lvl1pPr>
          </a:lstStyle>
          <a:p>
            <a:pPr lvl="0"/>
            <a:r>
              <a:rPr lang="en-US"/>
              <a:t>Presenter</a:t>
            </a:r>
          </a:p>
        </p:txBody>
      </p:sp>
      <p:sp>
        <p:nvSpPr>
          <p:cNvPr id="127" name="Text Placeholder 6">
            <a:extLst>
              <a:ext uri="{FF2B5EF4-FFF2-40B4-BE49-F238E27FC236}">
                <a16:creationId xmlns:a16="http://schemas.microsoft.com/office/drawing/2014/main" id="{EF433E2A-FE96-4358-AAD5-4C647A049849}"/>
              </a:ext>
            </a:extLst>
          </p:cNvPr>
          <p:cNvSpPr>
            <a:spLocks noGrp="1"/>
          </p:cNvSpPr>
          <p:nvPr>
            <p:ph type="body" sz="quarter" idx="64" hasCustomPrompt="1"/>
          </p:nvPr>
        </p:nvSpPr>
        <p:spPr>
          <a:xfrm>
            <a:off x="9852025" y="5552852"/>
            <a:ext cx="1881189"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Tree>
    <p:extLst>
      <p:ext uri="{BB962C8B-B14F-4D97-AF65-F5344CB8AC3E}">
        <p14:creationId xmlns:p14="http://schemas.microsoft.com/office/powerpoint/2010/main" val="13750960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_Presenters (thre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458023"/>
            <a:ext cx="3760952" cy="968375"/>
          </a:xfrm>
        </p:spPr>
        <p:txBody>
          <a:bodyPr>
            <a:noAutofit/>
          </a:bodyPr>
          <a:lstStyle>
            <a:lvl1pPr>
              <a:defRPr sz="3600"/>
            </a:lvl1pPr>
          </a:lstStyle>
          <a:p>
            <a:r>
              <a:rPr lang="en-US"/>
              <a:t>Your Presenters</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49" name="Picture Placeholder 9">
            <a:extLst>
              <a:ext uri="{FF2B5EF4-FFF2-40B4-BE49-F238E27FC236}">
                <a16:creationId xmlns:a16="http://schemas.microsoft.com/office/drawing/2014/main" id="{1DE2D1DA-B0A2-4A7A-B9B7-C164C5CB0665}"/>
              </a:ext>
            </a:extLst>
          </p:cNvPr>
          <p:cNvSpPr>
            <a:spLocks noGrp="1"/>
          </p:cNvSpPr>
          <p:nvPr>
            <p:ph type="pic" sz="quarter" idx="20" hasCustomPrompt="1"/>
          </p:nvPr>
        </p:nvSpPr>
        <p:spPr>
          <a:xfrm>
            <a:off x="1617999" y="1747289"/>
            <a:ext cx="2423160" cy="242316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50" name="Text Placeholder 6">
            <a:extLst>
              <a:ext uri="{FF2B5EF4-FFF2-40B4-BE49-F238E27FC236}">
                <a16:creationId xmlns:a16="http://schemas.microsoft.com/office/drawing/2014/main" id="{3AF3E01C-5700-4731-8568-C2BAA29644F2}"/>
              </a:ext>
            </a:extLst>
          </p:cNvPr>
          <p:cNvSpPr>
            <a:spLocks noGrp="1"/>
          </p:cNvSpPr>
          <p:nvPr>
            <p:ph type="body" sz="quarter" idx="21" hasCustomPrompt="1"/>
          </p:nvPr>
        </p:nvSpPr>
        <p:spPr>
          <a:xfrm>
            <a:off x="4509185" y="4389794"/>
            <a:ext cx="3200400" cy="287393"/>
          </a:xfrm>
        </p:spPr>
        <p:txBody>
          <a:bodyPr lIns="91440" rIns="91440">
            <a:noAutofit/>
          </a:bodyPr>
          <a:lstStyle>
            <a:lvl1pPr marL="0" indent="0" algn="ctr">
              <a:buFontTx/>
              <a:buNone/>
              <a:defRPr sz="1800"/>
            </a:lvl1pPr>
          </a:lstStyle>
          <a:p>
            <a:pPr lvl="0"/>
            <a:r>
              <a:rPr lang="en-US"/>
              <a:t>Presenter</a:t>
            </a:r>
          </a:p>
        </p:txBody>
      </p:sp>
      <p:sp>
        <p:nvSpPr>
          <p:cNvPr id="51" name="Text Placeholder 6">
            <a:extLst>
              <a:ext uri="{FF2B5EF4-FFF2-40B4-BE49-F238E27FC236}">
                <a16:creationId xmlns:a16="http://schemas.microsoft.com/office/drawing/2014/main" id="{07A6711E-045E-4ADA-8CCF-0D3D7BE9E8F7}"/>
              </a:ext>
            </a:extLst>
          </p:cNvPr>
          <p:cNvSpPr>
            <a:spLocks noGrp="1"/>
          </p:cNvSpPr>
          <p:nvPr>
            <p:ph type="body" sz="quarter" idx="22" hasCustomPrompt="1"/>
          </p:nvPr>
        </p:nvSpPr>
        <p:spPr>
          <a:xfrm>
            <a:off x="4509185" y="4712158"/>
            <a:ext cx="3200400" cy="564035"/>
          </a:xfrm>
        </p:spPr>
        <p:txBody>
          <a:bodyPr lIns="91440" tIns="27432"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29" name="Picture Placeholder 9">
            <a:extLst>
              <a:ext uri="{FF2B5EF4-FFF2-40B4-BE49-F238E27FC236}">
                <a16:creationId xmlns:a16="http://schemas.microsoft.com/office/drawing/2014/main" id="{D61EE208-A1B2-4ADD-88E6-53E9D6755489}"/>
              </a:ext>
            </a:extLst>
          </p:cNvPr>
          <p:cNvSpPr>
            <a:spLocks noGrp="1"/>
          </p:cNvSpPr>
          <p:nvPr>
            <p:ph type="pic" sz="quarter" idx="23" hasCustomPrompt="1"/>
          </p:nvPr>
        </p:nvSpPr>
        <p:spPr>
          <a:xfrm>
            <a:off x="4892882" y="1747289"/>
            <a:ext cx="2423160" cy="242316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30" name="Picture Placeholder 9">
            <a:extLst>
              <a:ext uri="{FF2B5EF4-FFF2-40B4-BE49-F238E27FC236}">
                <a16:creationId xmlns:a16="http://schemas.microsoft.com/office/drawing/2014/main" id="{AF25BBC9-8174-4C13-814C-2BB85AEF5CEE}"/>
              </a:ext>
            </a:extLst>
          </p:cNvPr>
          <p:cNvSpPr>
            <a:spLocks noGrp="1"/>
          </p:cNvSpPr>
          <p:nvPr>
            <p:ph type="pic" sz="quarter" idx="24" hasCustomPrompt="1"/>
          </p:nvPr>
        </p:nvSpPr>
        <p:spPr>
          <a:xfrm>
            <a:off x="8167765" y="1747289"/>
            <a:ext cx="2423160" cy="242316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36" name="Text Placeholder 6">
            <a:extLst>
              <a:ext uri="{FF2B5EF4-FFF2-40B4-BE49-F238E27FC236}">
                <a16:creationId xmlns:a16="http://schemas.microsoft.com/office/drawing/2014/main" id="{BB97AEF5-B8D6-4878-B710-41ED5B1AD505}"/>
              </a:ext>
            </a:extLst>
          </p:cNvPr>
          <p:cNvSpPr>
            <a:spLocks noGrp="1"/>
          </p:cNvSpPr>
          <p:nvPr>
            <p:ph type="body" sz="quarter" idx="29" hasCustomPrompt="1"/>
          </p:nvPr>
        </p:nvSpPr>
        <p:spPr>
          <a:xfrm>
            <a:off x="1229379" y="4389794"/>
            <a:ext cx="3200400" cy="287393"/>
          </a:xfrm>
        </p:spPr>
        <p:txBody>
          <a:bodyPr lIns="91440" rIns="91440">
            <a:noAutofit/>
          </a:bodyPr>
          <a:lstStyle>
            <a:lvl1pPr marL="0" indent="0" algn="ctr">
              <a:buFontTx/>
              <a:buNone/>
              <a:defRPr sz="1800"/>
            </a:lvl1pPr>
          </a:lstStyle>
          <a:p>
            <a:pPr lvl="0"/>
            <a:r>
              <a:rPr lang="en-US"/>
              <a:t>Presenter</a:t>
            </a:r>
          </a:p>
        </p:txBody>
      </p:sp>
      <p:sp>
        <p:nvSpPr>
          <p:cNvPr id="37" name="Text Placeholder 6">
            <a:extLst>
              <a:ext uri="{FF2B5EF4-FFF2-40B4-BE49-F238E27FC236}">
                <a16:creationId xmlns:a16="http://schemas.microsoft.com/office/drawing/2014/main" id="{7219E1E8-B450-4F3D-B44F-B1ED40092375}"/>
              </a:ext>
            </a:extLst>
          </p:cNvPr>
          <p:cNvSpPr>
            <a:spLocks noGrp="1"/>
          </p:cNvSpPr>
          <p:nvPr>
            <p:ph type="body" sz="quarter" idx="30" hasCustomPrompt="1"/>
          </p:nvPr>
        </p:nvSpPr>
        <p:spPr>
          <a:xfrm>
            <a:off x="1229379" y="4712158"/>
            <a:ext cx="3200400" cy="564035"/>
          </a:xfrm>
        </p:spPr>
        <p:txBody>
          <a:bodyPr lIns="91440" tIns="27432"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38" name="Text Placeholder 6">
            <a:extLst>
              <a:ext uri="{FF2B5EF4-FFF2-40B4-BE49-F238E27FC236}">
                <a16:creationId xmlns:a16="http://schemas.microsoft.com/office/drawing/2014/main" id="{153F37B4-20E7-4FA1-92A5-425C18B3F9AC}"/>
              </a:ext>
            </a:extLst>
          </p:cNvPr>
          <p:cNvSpPr>
            <a:spLocks noGrp="1"/>
          </p:cNvSpPr>
          <p:nvPr>
            <p:ph type="body" sz="quarter" idx="31" hasCustomPrompt="1"/>
          </p:nvPr>
        </p:nvSpPr>
        <p:spPr>
          <a:xfrm>
            <a:off x="7788990" y="4389794"/>
            <a:ext cx="3200400" cy="287393"/>
          </a:xfrm>
        </p:spPr>
        <p:txBody>
          <a:bodyPr lIns="91440" rIns="91440">
            <a:noAutofit/>
          </a:bodyPr>
          <a:lstStyle>
            <a:lvl1pPr marL="0" indent="0" algn="ctr">
              <a:buFontTx/>
              <a:buNone/>
              <a:defRPr sz="1800"/>
            </a:lvl1pPr>
          </a:lstStyle>
          <a:p>
            <a:pPr lvl="0"/>
            <a:r>
              <a:rPr lang="en-US"/>
              <a:t>Presenter</a:t>
            </a:r>
          </a:p>
        </p:txBody>
      </p:sp>
      <p:sp>
        <p:nvSpPr>
          <p:cNvPr id="39" name="Text Placeholder 6">
            <a:extLst>
              <a:ext uri="{FF2B5EF4-FFF2-40B4-BE49-F238E27FC236}">
                <a16:creationId xmlns:a16="http://schemas.microsoft.com/office/drawing/2014/main" id="{25647DD5-9B2D-44DC-BF0E-7E9BC291F476}"/>
              </a:ext>
            </a:extLst>
          </p:cNvPr>
          <p:cNvSpPr>
            <a:spLocks noGrp="1"/>
          </p:cNvSpPr>
          <p:nvPr>
            <p:ph type="body" sz="quarter" idx="32" hasCustomPrompt="1"/>
          </p:nvPr>
        </p:nvSpPr>
        <p:spPr>
          <a:xfrm>
            <a:off x="7788990" y="4712158"/>
            <a:ext cx="3200400" cy="564035"/>
          </a:xfrm>
        </p:spPr>
        <p:txBody>
          <a:bodyPr lIns="91440" tIns="27432"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Tree>
    <p:extLst>
      <p:ext uri="{BB962C8B-B14F-4D97-AF65-F5344CB8AC3E}">
        <p14:creationId xmlns:p14="http://schemas.microsoft.com/office/powerpoint/2010/main" val="3266363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Bi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490539"/>
            <a:ext cx="5376041" cy="1099985"/>
          </a:xfrm>
        </p:spPr>
        <p:txBody>
          <a:bodyPr>
            <a:noAutofit/>
          </a:bodyPr>
          <a:lstStyle>
            <a:lvl1pPr>
              <a:defRPr sz="3600"/>
            </a:lvl1pPr>
          </a:lstStyle>
          <a:p>
            <a:r>
              <a:rPr lang="en-US"/>
              <a:t>First Name Long</a:t>
            </a:r>
            <a:br>
              <a:rPr lang="en-US"/>
            </a:br>
            <a:r>
              <a:rPr lang="en-US"/>
              <a:t>Second Name Long</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49" name="Picture Placeholder 9">
            <a:extLst>
              <a:ext uri="{FF2B5EF4-FFF2-40B4-BE49-F238E27FC236}">
                <a16:creationId xmlns:a16="http://schemas.microsoft.com/office/drawing/2014/main" id="{1DE2D1DA-B0A2-4A7A-B9B7-C164C5CB0665}"/>
              </a:ext>
            </a:extLst>
          </p:cNvPr>
          <p:cNvSpPr>
            <a:spLocks noGrp="1"/>
          </p:cNvSpPr>
          <p:nvPr>
            <p:ph type="pic" sz="quarter" idx="20" hasCustomPrompt="1"/>
          </p:nvPr>
        </p:nvSpPr>
        <p:spPr>
          <a:xfrm>
            <a:off x="457200" y="2164870"/>
            <a:ext cx="2423160" cy="242316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36" name="Text Placeholder 6">
            <a:extLst>
              <a:ext uri="{FF2B5EF4-FFF2-40B4-BE49-F238E27FC236}">
                <a16:creationId xmlns:a16="http://schemas.microsoft.com/office/drawing/2014/main" id="{BB97AEF5-B8D6-4878-B710-41ED5B1AD505}"/>
              </a:ext>
            </a:extLst>
          </p:cNvPr>
          <p:cNvSpPr>
            <a:spLocks noGrp="1"/>
          </p:cNvSpPr>
          <p:nvPr>
            <p:ph type="body" sz="quarter" idx="29" hasCustomPrompt="1"/>
          </p:nvPr>
        </p:nvSpPr>
        <p:spPr>
          <a:xfrm>
            <a:off x="6096000" y="488950"/>
            <a:ext cx="3756025" cy="281103"/>
          </a:xfrm>
        </p:spPr>
        <p:txBody>
          <a:bodyPr lIns="0" rIns="0">
            <a:spAutoFit/>
          </a:bodyPr>
          <a:lstStyle>
            <a:lvl1pPr marL="0" indent="0" algn="l">
              <a:lnSpc>
                <a:spcPct val="110000"/>
              </a:lnSpc>
              <a:buFontTx/>
              <a:buNone/>
              <a:defRPr sz="1800">
                <a:latin typeface="+mj-lt"/>
              </a:defRPr>
            </a:lvl1pPr>
          </a:lstStyle>
          <a:p>
            <a:pPr lvl="0"/>
            <a:r>
              <a:rPr lang="en-US"/>
              <a:t>Heading</a:t>
            </a:r>
          </a:p>
        </p:txBody>
      </p:sp>
      <p:sp>
        <p:nvSpPr>
          <p:cNvPr id="15" name="Text Placeholder 6">
            <a:extLst>
              <a:ext uri="{FF2B5EF4-FFF2-40B4-BE49-F238E27FC236}">
                <a16:creationId xmlns:a16="http://schemas.microsoft.com/office/drawing/2014/main" id="{770B6DFF-ACB6-4393-86ED-F2F5A34E0A63}"/>
              </a:ext>
            </a:extLst>
          </p:cNvPr>
          <p:cNvSpPr>
            <a:spLocks noGrp="1"/>
          </p:cNvSpPr>
          <p:nvPr>
            <p:ph type="body" sz="quarter" idx="33" hasCustomPrompt="1"/>
          </p:nvPr>
        </p:nvSpPr>
        <p:spPr>
          <a:xfrm>
            <a:off x="6095999" y="778668"/>
            <a:ext cx="3756026" cy="770852"/>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adipiscing elit. Nullam quis bibendum tellus. Sed a ligula et libero convallis convallis ultrices iaculis nunc. Nunc viverra congue interdum. Aliquam. </a:t>
            </a:r>
          </a:p>
        </p:txBody>
      </p:sp>
      <p:sp>
        <p:nvSpPr>
          <p:cNvPr id="16" name="Text Placeholder 6">
            <a:extLst>
              <a:ext uri="{FF2B5EF4-FFF2-40B4-BE49-F238E27FC236}">
                <a16:creationId xmlns:a16="http://schemas.microsoft.com/office/drawing/2014/main" id="{45099CF4-342B-4DD4-BA0D-D89B8E84153A}"/>
              </a:ext>
            </a:extLst>
          </p:cNvPr>
          <p:cNvSpPr>
            <a:spLocks noGrp="1"/>
          </p:cNvSpPr>
          <p:nvPr>
            <p:ph type="body" sz="quarter" idx="34" hasCustomPrompt="1"/>
          </p:nvPr>
        </p:nvSpPr>
        <p:spPr>
          <a:xfrm>
            <a:off x="457200" y="1590524"/>
            <a:ext cx="5376040" cy="287393"/>
          </a:xfrm>
        </p:spPr>
        <p:txBody>
          <a:bodyPr lIns="0" rIns="0">
            <a:noAutofit/>
          </a:bodyPr>
          <a:lstStyle>
            <a:lvl1pPr marL="0" indent="0" algn="l">
              <a:buFontTx/>
              <a:buNone/>
              <a:defRPr sz="1800">
                <a:latin typeface="+mj-lt"/>
              </a:defRPr>
            </a:lvl1pPr>
          </a:lstStyle>
          <a:p>
            <a:pPr lvl="0"/>
            <a:r>
              <a:rPr lang="en-US"/>
              <a:t>Title</a:t>
            </a:r>
          </a:p>
        </p:txBody>
      </p:sp>
      <p:sp>
        <p:nvSpPr>
          <p:cNvPr id="18" name="Text Placeholder 6">
            <a:extLst>
              <a:ext uri="{FF2B5EF4-FFF2-40B4-BE49-F238E27FC236}">
                <a16:creationId xmlns:a16="http://schemas.microsoft.com/office/drawing/2014/main" id="{8AC7F976-573F-4AC2-963F-C61D2FAED7A3}"/>
              </a:ext>
            </a:extLst>
          </p:cNvPr>
          <p:cNvSpPr>
            <a:spLocks noGrp="1"/>
          </p:cNvSpPr>
          <p:nvPr>
            <p:ph type="body" sz="quarter" idx="35" hasCustomPrompt="1"/>
          </p:nvPr>
        </p:nvSpPr>
        <p:spPr>
          <a:xfrm>
            <a:off x="6096000" y="1504566"/>
            <a:ext cx="3756025" cy="511935"/>
          </a:xfrm>
        </p:spPr>
        <p:txBody>
          <a:bodyPr lIns="0" tIns="228600" rIns="0">
            <a:spAutoFit/>
          </a:bodyPr>
          <a:lstStyle>
            <a:lvl1pPr marL="0" indent="0" algn="l">
              <a:lnSpc>
                <a:spcPct val="110000"/>
              </a:lnSpc>
              <a:buFontTx/>
              <a:buNone/>
              <a:defRPr sz="1800">
                <a:latin typeface="+mj-lt"/>
              </a:defRPr>
            </a:lvl1pPr>
          </a:lstStyle>
          <a:p>
            <a:pPr lvl="0"/>
            <a:r>
              <a:rPr lang="en-US"/>
              <a:t>Heading</a:t>
            </a:r>
          </a:p>
        </p:txBody>
      </p:sp>
      <p:sp>
        <p:nvSpPr>
          <p:cNvPr id="19" name="Text Placeholder 6">
            <a:extLst>
              <a:ext uri="{FF2B5EF4-FFF2-40B4-BE49-F238E27FC236}">
                <a16:creationId xmlns:a16="http://schemas.microsoft.com/office/drawing/2014/main" id="{AFB1B838-B621-4493-AD5D-8829C796DD77}"/>
              </a:ext>
            </a:extLst>
          </p:cNvPr>
          <p:cNvSpPr>
            <a:spLocks noGrp="1"/>
          </p:cNvSpPr>
          <p:nvPr>
            <p:ph type="body" sz="quarter" idx="36" hasCustomPrompt="1"/>
          </p:nvPr>
        </p:nvSpPr>
        <p:spPr>
          <a:xfrm>
            <a:off x="6095999" y="2021816"/>
            <a:ext cx="3756026" cy="1330429"/>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adipiscing elit. Vestibulum condimentum tincidunt sapien, sodales volutpat massa aliquet eu. Cras vitae tortor vel ipsum scelerisque tristique. Maecenas at tortor id arcu tempus posuere nec et justo. Integer euismod felis vitae diam dictum, at efficitur dui consequat. Suspendisse posuere leo nec ligula cursus congue. Donec diam orci, accumsan vel.</a:t>
            </a:r>
          </a:p>
        </p:txBody>
      </p:sp>
      <p:sp>
        <p:nvSpPr>
          <p:cNvPr id="20" name="Text Placeholder 6">
            <a:extLst>
              <a:ext uri="{FF2B5EF4-FFF2-40B4-BE49-F238E27FC236}">
                <a16:creationId xmlns:a16="http://schemas.microsoft.com/office/drawing/2014/main" id="{489115B7-CA3D-4A5F-90FF-07DE0986ED12}"/>
              </a:ext>
            </a:extLst>
          </p:cNvPr>
          <p:cNvSpPr>
            <a:spLocks noGrp="1"/>
          </p:cNvSpPr>
          <p:nvPr>
            <p:ph type="body" sz="quarter" idx="37" hasCustomPrompt="1"/>
          </p:nvPr>
        </p:nvSpPr>
        <p:spPr>
          <a:xfrm>
            <a:off x="6096000" y="3309356"/>
            <a:ext cx="3756025" cy="511935"/>
          </a:xfrm>
        </p:spPr>
        <p:txBody>
          <a:bodyPr wrap="square" lIns="0" tIns="228600" rIns="0">
            <a:spAutoFit/>
          </a:bodyPr>
          <a:lstStyle>
            <a:lvl1pPr marL="0" indent="0" algn="l">
              <a:lnSpc>
                <a:spcPct val="110000"/>
              </a:lnSpc>
              <a:buFontTx/>
              <a:buNone/>
              <a:defRPr sz="1800">
                <a:latin typeface="+mj-lt"/>
              </a:defRPr>
            </a:lvl1pPr>
          </a:lstStyle>
          <a:p>
            <a:pPr lvl="0"/>
            <a:r>
              <a:rPr lang="en-US"/>
              <a:t>Heading</a:t>
            </a:r>
          </a:p>
        </p:txBody>
      </p:sp>
      <p:sp>
        <p:nvSpPr>
          <p:cNvPr id="21" name="Text Placeholder 6">
            <a:extLst>
              <a:ext uri="{FF2B5EF4-FFF2-40B4-BE49-F238E27FC236}">
                <a16:creationId xmlns:a16="http://schemas.microsoft.com/office/drawing/2014/main" id="{B24F8B35-8F96-4E60-A31B-0B76D1E6DBAB}"/>
              </a:ext>
            </a:extLst>
          </p:cNvPr>
          <p:cNvSpPr>
            <a:spLocks noGrp="1"/>
          </p:cNvSpPr>
          <p:nvPr>
            <p:ph type="body" sz="quarter" idx="38" hasCustomPrompt="1"/>
          </p:nvPr>
        </p:nvSpPr>
        <p:spPr>
          <a:xfrm>
            <a:off x="6095999" y="3836837"/>
            <a:ext cx="3756026" cy="572016"/>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adipiscing elit. Nullam quis bibendum tellus. Sed a ligula et libero convallis convallis ultrices iaculis nunc.</a:t>
            </a:r>
          </a:p>
        </p:txBody>
      </p:sp>
    </p:spTree>
    <p:extLst>
      <p:ext uri="{BB962C8B-B14F-4D97-AF65-F5344CB8AC3E}">
        <p14:creationId xmlns:p14="http://schemas.microsoft.com/office/powerpoint/2010/main" val="4761946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 Bio with Sideba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1" y="459009"/>
            <a:ext cx="3620814" cy="728661"/>
          </a:xfrm>
        </p:spPr>
        <p:txBody>
          <a:bodyPr>
            <a:noAutofit/>
          </a:bodyPr>
          <a:lstStyle>
            <a:lvl1pPr>
              <a:lnSpc>
                <a:spcPct val="100000"/>
              </a:lnSpc>
              <a:defRPr sz="2400"/>
            </a:lvl1pPr>
          </a:lstStyle>
          <a:p>
            <a:r>
              <a:rPr lang="en-US"/>
              <a:t>First Name Long</a:t>
            </a:r>
            <a:br>
              <a:rPr lang="en-US"/>
            </a:br>
            <a:r>
              <a:rPr lang="en-US"/>
              <a:t>Second Name Long</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49" name="Picture Placeholder 9">
            <a:extLst>
              <a:ext uri="{FF2B5EF4-FFF2-40B4-BE49-F238E27FC236}">
                <a16:creationId xmlns:a16="http://schemas.microsoft.com/office/drawing/2014/main" id="{1DE2D1DA-B0A2-4A7A-B9B7-C164C5CB0665}"/>
              </a:ext>
            </a:extLst>
          </p:cNvPr>
          <p:cNvSpPr>
            <a:spLocks noGrp="1"/>
          </p:cNvSpPr>
          <p:nvPr>
            <p:ph type="pic" sz="quarter" idx="20" hasCustomPrompt="1"/>
          </p:nvPr>
        </p:nvSpPr>
        <p:spPr>
          <a:xfrm>
            <a:off x="457200" y="2122830"/>
            <a:ext cx="2423160" cy="242316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36" name="Text Placeholder 6">
            <a:extLst>
              <a:ext uri="{FF2B5EF4-FFF2-40B4-BE49-F238E27FC236}">
                <a16:creationId xmlns:a16="http://schemas.microsoft.com/office/drawing/2014/main" id="{BB97AEF5-B8D6-4878-B710-41ED5B1AD505}"/>
              </a:ext>
            </a:extLst>
          </p:cNvPr>
          <p:cNvSpPr>
            <a:spLocks noGrp="1"/>
          </p:cNvSpPr>
          <p:nvPr>
            <p:ph type="body" sz="quarter" idx="29" hasCustomPrompt="1"/>
          </p:nvPr>
        </p:nvSpPr>
        <p:spPr>
          <a:xfrm>
            <a:off x="4219576" y="488950"/>
            <a:ext cx="3748087" cy="281103"/>
          </a:xfrm>
        </p:spPr>
        <p:txBody>
          <a:bodyPr lIns="0" rIns="0">
            <a:spAutoFit/>
          </a:bodyPr>
          <a:lstStyle>
            <a:lvl1pPr marL="0" indent="0" algn="l">
              <a:lnSpc>
                <a:spcPct val="110000"/>
              </a:lnSpc>
              <a:buFontTx/>
              <a:buNone/>
              <a:defRPr sz="1800">
                <a:latin typeface="+mj-lt"/>
              </a:defRPr>
            </a:lvl1pPr>
          </a:lstStyle>
          <a:p>
            <a:pPr lvl="0"/>
            <a:r>
              <a:rPr lang="en-US"/>
              <a:t>Heading</a:t>
            </a:r>
          </a:p>
        </p:txBody>
      </p:sp>
      <p:sp>
        <p:nvSpPr>
          <p:cNvPr id="15" name="Text Placeholder 6">
            <a:extLst>
              <a:ext uri="{FF2B5EF4-FFF2-40B4-BE49-F238E27FC236}">
                <a16:creationId xmlns:a16="http://schemas.microsoft.com/office/drawing/2014/main" id="{770B6DFF-ACB6-4393-86ED-F2F5A34E0A63}"/>
              </a:ext>
            </a:extLst>
          </p:cNvPr>
          <p:cNvSpPr>
            <a:spLocks noGrp="1"/>
          </p:cNvSpPr>
          <p:nvPr>
            <p:ph type="body" sz="quarter" idx="33" hasCustomPrompt="1"/>
          </p:nvPr>
        </p:nvSpPr>
        <p:spPr>
          <a:xfrm>
            <a:off x="4219575" y="809216"/>
            <a:ext cx="3756026" cy="761619"/>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adipiscing elit. Nullam quis bibendum tellus. Sed a ligula et libero convallis convallis ultrices iaculis nunc. Nunc viverra congue interdum. Aliquam. </a:t>
            </a:r>
          </a:p>
        </p:txBody>
      </p:sp>
      <p:sp>
        <p:nvSpPr>
          <p:cNvPr id="16" name="Text Placeholder 6">
            <a:extLst>
              <a:ext uri="{FF2B5EF4-FFF2-40B4-BE49-F238E27FC236}">
                <a16:creationId xmlns:a16="http://schemas.microsoft.com/office/drawing/2014/main" id="{45099CF4-342B-4DD4-BA0D-D89B8E84153A}"/>
              </a:ext>
            </a:extLst>
          </p:cNvPr>
          <p:cNvSpPr>
            <a:spLocks noGrp="1"/>
          </p:cNvSpPr>
          <p:nvPr>
            <p:ph type="body" sz="quarter" idx="34" hasCustomPrompt="1"/>
          </p:nvPr>
        </p:nvSpPr>
        <p:spPr>
          <a:xfrm>
            <a:off x="457200" y="1264709"/>
            <a:ext cx="3620814" cy="287393"/>
          </a:xfrm>
        </p:spPr>
        <p:txBody>
          <a:bodyPr lIns="0" rIns="0">
            <a:noAutofit/>
          </a:bodyPr>
          <a:lstStyle>
            <a:lvl1pPr marL="0" indent="0" algn="l">
              <a:buFontTx/>
              <a:buNone/>
              <a:defRPr sz="1800">
                <a:latin typeface="+mj-lt"/>
              </a:defRPr>
            </a:lvl1pPr>
          </a:lstStyle>
          <a:p>
            <a:pPr lvl="0"/>
            <a:r>
              <a:rPr lang="en-US"/>
              <a:t>Title</a:t>
            </a:r>
          </a:p>
        </p:txBody>
      </p:sp>
      <p:sp>
        <p:nvSpPr>
          <p:cNvPr id="18" name="Text Placeholder 6">
            <a:extLst>
              <a:ext uri="{FF2B5EF4-FFF2-40B4-BE49-F238E27FC236}">
                <a16:creationId xmlns:a16="http://schemas.microsoft.com/office/drawing/2014/main" id="{8AC7F976-573F-4AC2-963F-C61D2FAED7A3}"/>
              </a:ext>
            </a:extLst>
          </p:cNvPr>
          <p:cNvSpPr>
            <a:spLocks noGrp="1"/>
          </p:cNvSpPr>
          <p:nvPr>
            <p:ph type="body" sz="quarter" idx="35" hasCustomPrompt="1"/>
          </p:nvPr>
        </p:nvSpPr>
        <p:spPr>
          <a:xfrm>
            <a:off x="4219576" y="1532527"/>
            <a:ext cx="3756025" cy="511935"/>
          </a:xfrm>
        </p:spPr>
        <p:txBody>
          <a:bodyPr lIns="0" tIns="228600" rIns="0">
            <a:spAutoFit/>
          </a:bodyPr>
          <a:lstStyle>
            <a:lvl1pPr marL="0" indent="0" algn="l">
              <a:lnSpc>
                <a:spcPct val="110000"/>
              </a:lnSpc>
              <a:buFontTx/>
              <a:buNone/>
              <a:defRPr sz="1800">
                <a:latin typeface="+mj-lt"/>
              </a:defRPr>
            </a:lvl1pPr>
          </a:lstStyle>
          <a:p>
            <a:pPr lvl="0"/>
            <a:r>
              <a:rPr lang="en-US"/>
              <a:t>Heading</a:t>
            </a:r>
          </a:p>
        </p:txBody>
      </p:sp>
      <p:sp>
        <p:nvSpPr>
          <p:cNvPr id="19" name="Text Placeholder 6">
            <a:extLst>
              <a:ext uri="{FF2B5EF4-FFF2-40B4-BE49-F238E27FC236}">
                <a16:creationId xmlns:a16="http://schemas.microsoft.com/office/drawing/2014/main" id="{AFB1B838-B621-4493-AD5D-8829C796DD77}"/>
              </a:ext>
            </a:extLst>
          </p:cNvPr>
          <p:cNvSpPr>
            <a:spLocks noGrp="1"/>
          </p:cNvSpPr>
          <p:nvPr>
            <p:ph type="body" sz="quarter" idx="36" hasCustomPrompt="1"/>
          </p:nvPr>
        </p:nvSpPr>
        <p:spPr>
          <a:xfrm>
            <a:off x="4219575" y="2046467"/>
            <a:ext cx="3756026" cy="1330429"/>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adipiscing elit. Vestibulum condimentum tincidunt sapien, sodales volutpat massa aliquet eu. Cras vitae tortor vel ipsum scelerisque tristique. Maecenas at tortor id arcu tempus posuere nec et justo. Integer euismod felis vitae diam dictum, at efficitur dui consequat. Suspendisse posuere leo nec ligula cursus congue. Donec diam orci, accumsan vel.</a:t>
            </a:r>
          </a:p>
        </p:txBody>
      </p:sp>
      <p:sp>
        <p:nvSpPr>
          <p:cNvPr id="6" name="Text Placeholder 5">
            <a:extLst>
              <a:ext uri="{FF2B5EF4-FFF2-40B4-BE49-F238E27FC236}">
                <a16:creationId xmlns:a16="http://schemas.microsoft.com/office/drawing/2014/main" id="{24D575E9-EF66-4409-BF2F-7722D38B007F}"/>
              </a:ext>
            </a:extLst>
          </p:cNvPr>
          <p:cNvSpPr>
            <a:spLocks noGrp="1"/>
          </p:cNvSpPr>
          <p:nvPr>
            <p:ph type="body" sz="quarter" idx="37" hasCustomPrompt="1"/>
          </p:nvPr>
        </p:nvSpPr>
        <p:spPr>
          <a:xfrm>
            <a:off x="8955088" y="488950"/>
            <a:ext cx="2779712" cy="4986338"/>
          </a:xfrm>
          <a:prstGeom prst="roundRect">
            <a:avLst>
              <a:gd name="adj" fmla="val 4189"/>
            </a:avLst>
          </a:prstGeom>
          <a:solidFill>
            <a:schemeClr val="accent1"/>
          </a:solidFill>
        </p:spPr>
        <p:txBody>
          <a:bodyPr lIns="274320" tIns="137160" rIns="274320"/>
          <a:lstStyle>
            <a:lvl1pPr marL="0" indent="0">
              <a:spcAft>
                <a:spcPts val="1300"/>
              </a:spcAft>
              <a:buFontTx/>
              <a:buNone/>
              <a:defRPr sz="1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a:t>
            </a:r>
          </a:p>
        </p:txBody>
      </p:sp>
    </p:spTree>
    <p:extLst>
      <p:ext uri="{BB962C8B-B14F-4D97-AF65-F5344CB8AC3E}">
        <p14:creationId xmlns:p14="http://schemas.microsoft.com/office/powerpoint/2010/main" val="21595429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o We A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500063"/>
            <a:ext cx="5344160" cy="479425"/>
          </a:xfrm>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1" name="Picture Placeholder 10">
            <a:extLst>
              <a:ext uri="{FF2B5EF4-FFF2-40B4-BE49-F238E27FC236}">
                <a16:creationId xmlns:a16="http://schemas.microsoft.com/office/drawing/2014/main" id="{E602DE81-31F5-4C08-92DD-8596D334BAC7}"/>
              </a:ext>
            </a:extLst>
          </p:cNvPr>
          <p:cNvSpPr>
            <a:spLocks noGrp="1"/>
          </p:cNvSpPr>
          <p:nvPr>
            <p:ph type="pic" sz="quarter" idx="13" hasCustomPrompt="1"/>
          </p:nvPr>
        </p:nvSpPr>
        <p:spPr>
          <a:xfrm>
            <a:off x="6096000" y="488950"/>
            <a:ext cx="5638800" cy="561975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r>
              <a:rPr lang="en-US"/>
              <a:t> </a:t>
            </a:r>
          </a:p>
        </p:txBody>
      </p:sp>
      <p:sp>
        <p:nvSpPr>
          <p:cNvPr id="46" name="Text Placeholder 6">
            <a:extLst>
              <a:ext uri="{FF2B5EF4-FFF2-40B4-BE49-F238E27FC236}">
                <a16:creationId xmlns:a16="http://schemas.microsoft.com/office/drawing/2014/main" id="{C0AB84C8-E9EB-485F-A0F5-FEF82A704FEA}"/>
              </a:ext>
            </a:extLst>
          </p:cNvPr>
          <p:cNvSpPr>
            <a:spLocks noGrp="1"/>
          </p:cNvSpPr>
          <p:nvPr>
            <p:ph type="body" sz="quarter" idx="29" hasCustomPrompt="1"/>
          </p:nvPr>
        </p:nvSpPr>
        <p:spPr>
          <a:xfrm>
            <a:off x="463551" y="2938463"/>
            <a:ext cx="3133089" cy="281103"/>
          </a:xfrm>
        </p:spPr>
        <p:txBody>
          <a:bodyPr wrap="square" lIns="0" rIns="0">
            <a:spAutoFit/>
          </a:bodyPr>
          <a:lstStyle>
            <a:lvl1pPr marL="0" indent="0" algn="l">
              <a:lnSpc>
                <a:spcPct val="110000"/>
              </a:lnSpc>
              <a:buFontTx/>
              <a:buNone/>
              <a:defRPr sz="1800">
                <a:latin typeface="+mj-lt"/>
              </a:defRPr>
            </a:lvl1pPr>
          </a:lstStyle>
          <a:p>
            <a:pPr lvl="0"/>
            <a:r>
              <a:rPr lang="en-US"/>
              <a:t>Heading</a:t>
            </a:r>
          </a:p>
        </p:txBody>
      </p:sp>
      <p:sp>
        <p:nvSpPr>
          <p:cNvPr id="47" name="Text Placeholder 6">
            <a:extLst>
              <a:ext uri="{FF2B5EF4-FFF2-40B4-BE49-F238E27FC236}">
                <a16:creationId xmlns:a16="http://schemas.microsoft.com/office/drawing/2014/main" id="{2EB52D19-2B9B-4CC6-BCA7-824B21654DE6}"/>
              </a:ext>
            </a:extLst>
          </p:cNvPr>
          <p:cNvSpPr>
            <a:spLocks noGrp="1"/>
          </p:cNvSpPr>
          <p:nvPr>
            <p:ph type="body" sz="quarter" idx="33" hasCustomPrompt="1"/>
          </p:nvPr>
        </p:nvSpPr>
        <p:spPr>
          <a:xfrm>
            <a:off x="463549" y="3232944"/>
            <a:ext cx="3133091" cy="572016"/>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 elit. Nullam quis bibendum tellus. Sed a ligula et libero convallis convallis ultrices iaculis nunc</a:t>
            </a:r>
          </a:p>
        </p:txBody>
      </p:sp>
      <p:sp>
        <p:nvSpPr>
          <p:cNvPr id="48" name="Text Placeholder 6">
            <a:extLst>
              <a:ext uri="{FF2B5EF4-FFF2-40B4-BE49-F238E27FC236}">
                <a16:creationId xmlns:a16="http://schemas.microsoft.com/office/drawing/2014/main" id="{638774FF-BB20-4654-9AC3-EAC9659AF456}"/>
              </a:ext>
            </a:extLst>
          </p:cNvPr>
          <p:cNvSpPr>
            <a:spLocks noGrp="1"/>
          </p:cNvSpPr>
          <p:nvPr>
            <p:ph type="body" sz="quarter" idx="34" hasCustomPrompt="1"/>
          </p:nvPr>
        </p:nvSpPr>
        <p:spPr>
          <a:xfrm>
            <a:off x="463550" y="989260"/>
            <a:ext cx="5337810" cy="1935145"/>
          </a:xfrm>
        </p:spPr>
        <p:txBody>
          <a:bodyPr wrap="square" lIns="0" rIns="0" bIns="310896">
            <a:spAutoFit/>
          </a:bodyPr>
          <a:lstStyle>
            <a:lvl1pPr marL="0" indent="0" algn="l">
              <a:lnSpc>
                <a:spcPct val="112000"/>
              </a:lnSpc>
              <a:buFontTx/>
              <a:buNone/>
              <a:defRPr sz="2400">
                <a:latin typeface="+mj-lt"/>
              </a:defRPr>
            </a:lvl1pPr>
          </a:lstStyle>
          <a:p>
            <a:pPr lvl="0"/>
            <a:r>
              <a:rPr lang="en-US"/>
              <a:t>Lorem ipsum dolor sit amet, consetur adipiscing elit. Curabitur gravida lorem eget odio consequat, pretium et diam commodo. Praesent lacinia dictum. </a:t>
            </a:r>
          </a:p>
        </p:txBody>
      </p:sp>
      <p:sp>
        <p:nvSpPr>
          <p:cNvPr id="49" name="Text Placeholder 6">
            <a:extLst>
              <a:ext uri="{FF2B5EF4-FFF2-40B4-BE49-F238E27FC236}">
                <a16:creationId xmlns:a16="http://schemas.microsoft.com/office/drawing/2014/main" id="{99E263A3-AFBD-4DD8-96B2-9A3298A1D2B7}"/>
              </a:ext>
            </a:extLst>
          </p:cNvPr>
          <p:cNvSpPr>
            <a:spLocks noGrp="1"/>
          </p:cNvSpPr>
          <p:nvPr>
            <p:ph type="body" sz="quarter" idx="35" hasCustomPrompt="1"/>
          </p:nvPr>
        </p:nvSpPr>
        <p:spPr>
          <a:xfrm>
            <a:off x="463551" y="3772932"/>
            <a:ext cx="3133089" cy="511935"/>
          </a:xfrm>
        </p:spPr>
        <p:txBody>
          <a:bodyPr wrap="square" lIns="0" tIns="228600" rIns="0">
            <a:spAutoFit/>
          </a:bodyPr>
          <a:lstStyle>
            <a:lvl1pPr marL="0" indent="0" algn="l">
              <a:lnSpc>
                <a:spcPct val="110000"/>
              </a:lnSpc>
              <a:buFontTx/>
              <a:buNone/>
              <a:defRPr sz="1800">
                <a:latin typeface="+mj-lt"/>
              </a:defRPr>
            </a:lvl1pPr>
          </a:lstStyle>
          <a:p>
            <a:pPr lvl="0"/>
            <a:r>
              <a:rPr lang="en-US"/>
              <a:t>Heading</a:t>
            </a:r>
          </a:p>
        </p:txBody>
      </p:sp>
      <p:sp>
        <p:nvSpPr>
          <p:cNvPr id="50" name="Text Placeholder 6">
            <a:extLst>
              <a:ext uri="{FF2B5EF4-FFF2-40B4-BE49-F238E27FC236}">
                <a16:creationId xmlns:a16="http://schemas.microsoft.com/office/drawing/2014/main" id="{E067C6A9-0C97-4B2D-A510-D6F2B60029BE}"/>
              </a:ext>
            </a:extLst>
          </p:cNvPr>
          <p:cNvSpPr>
            <a:spLocks noGrp="1"/>
          </p:cNvSpPr>
          <p:nvPr>
            <p:ph type="body" sz="quarter" idx="36" hasCustomPrompt="1"/>
          </p:nvPr>
        </p:nvSpPr>
        <p:spPr>
          <a:xfrm>
            <a:off x="463549" y="4291635"/>
            <a:ext cx="3133091" cy="572016"/>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 elit. Nullam quis bibendum tellus. Sed a ligula et libero convallis convallis ultrices iaculis nunc</a:t>
            </a:r>
          </a:p>
        </p:txBody>
      </p:sp>
    </p:spTree>
    <p:extLst>
      <p:ext uri="{BB962C8B-B14F-4D97-AF65-F5344CB8AC3E}">
        <p14:creationId xmlns:p14="http://schemas.microsoft.com/office/powerpoint/2010/main" val="1640995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urpos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6553200" y="500063"/>
            <a:ext cx="5181600" cy="479425"/>
          </a:xfrm>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1" name="Picture Placeholder 10">
            <a:extLst>
              <a:ext uri="{FF2B5EF4-FFF2-40B4-BE49-F238E27FC236}">
                <a16:creationId xmlns:a16="http://schemas.microsoft.com/office/drawing/2014/main" id="{E602DE81-31F5-4C08-92DD-8596D334BAC7}"/>
              </a:ext>
            </a:extLst>
          </p:cNvPr>
          <p:cNvSpPr>
            <a:spLocks noGrp="1"/>
          </p:cNvSpPr>
          <p:nvPr>
            <p:ph type="pic" sz="quarter" idx="13" hasCustomPrompt="1"/>
          </p:nvPr>
        </p:nvSpPr>
        <p:spPr>
          <a:xfrm>
            <a:off x="457199" y="488950"/>
            <a:ext cx="5637213" cy="561975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r>
              <a:rPr lang="en-US"/>
              <a:t> </a:t>
            </a:r>
          </a:p>
        </p:txBody>
      </p:sp>
      <p:sp>
        <p:nvSpPr>
          <p:cNvPr id="46" name="Text Placeholder 6">
            <a:extLst>
              <a:ext uri="{FF2B5EF4-FFF2-40B4-BE49-F238E27FC236}">
                <a16:creationId xmlns:a16="http://schemas.microsoft.com/office/drawing/2014/main" id="{C0AB84C8-E9EB-485F-A0F5-FEF82A704FEA}"/>
              </a:ext>
            </a:extLst>
          </p:cNvPr>
          <p:cNvSpPr>
            <a:spLocks noGrp="1"/>
          </p:cNvSpPr>
          <p:nvPr>
            <p:ph type="body" sz="quarter" idx="29" hasCustomPrompt="1"/>
          </p:nvPr>
        </p:nvSpPr>
        <p:spPr>
          <a:xfrm>
            <a:off x="6559550" y="2459773"/>
            <a:ext cx="3756025" cy="281103"/>
          </a:xfrm>
        </p:spPr>
        <p:txBody>
          <a:bodyPr lIns="0" rIns="0">
            <a:spAutoFit/>
          </a:bodyPr>
          <a:lstStyle>
            <a:lvl1pPr marL="0" indent="0" algn="l">
              <a:lnSpc>
                <a:spcPct val="110000"/>
              </a:lnSpc>
              <a:buFontTx/>
              <a:buNone/>
              <a:defRPr sz="1800">
                <a:latin typeface="+mj-lt"/>
              </a:defRPr>
            </a:lvl1pPr>
          </a:lstStyle>
          <a:p>
            <a:pPr lvl="0"/>
            <a:r>
              <a:rPr lang="en-US"/>
              <a:t>Heading</a:t>
            </a:r>
          </a:p>
        </p:txBody>
      </p:sp>
      <p:sp>
        <p:nvSpPr>
          <p:cNvPr id="47" name="Text Placeholder 6">
            <a:extLst>
              <a:ext uri="{FF2B5EF4-FFF2-40B4-BE49-F238E27FC236}">
                <a16:creationId xmlns:a16="http://schemas.microsoft.com/office/drawing/2014/main" id="{2EB52D19-2B9B-4CC6-BCA7-824B21654DE6}"/>
              </a:ext>
            </a:extLst>
          </p:cNvPr>
          <p:cNvSpPr>
            <a:spLocks noGrp="1"/>
          </p:cNvSpPr>
          <p:nvPr>
            <p:ph type="body" sz="quarter" idx="33" hasCustomPrompt="1"/>
          </p:nvPr>
        </p:nvSpPr>
        <p:spPr>
          <a:xfrm>
            <a:off x="6559549" y="2754254"/>
            <a:ext cx="3756026" cy="572016"/>
          </a:xfrm>
        </p:spPr>
        <p:txBody>
          <a:bodyPr wrap="square" lIns="0" tIns="18288" rIns="0" bIns="0">
            <a:spAutoFit/>
          </a:bodyPr>
          <a:lstStyle>
            <a:lvl1pPr marL="0" indent="0" algn="l">
              <a:lnSpc>
                <a:spcPct val="112000"/>
              </a:lnSpc>
              <a:buFontTx/>
              <a:buNone/>
              <a:defRPr sz="1100"/>
            </a:lvl1pPr>
          </a:lstStyle>
          <a:p>
            <a:pPr lvl="0"/>
            <a:r>
              <a:rPr lang="en-US"/>
              <a:t>Lorem ipsum dolor sit amet, consectetur adipiscing elit. Nullam quis bibendum tellus. Sed a ligula et libero convallis convallis ultrices iaculis nunc</a:t>
            </a:r>
          </a:p>
        </p:txBody>
      </p:sp>
      <p:sp>
        <p:nvSpPr>
          <p:cNvPr id="48" name="Text Placeholder 6">
            <a:extLst>
              <a:ext uri="{FF2B5EF4-FFF2-40B4-BE49-F238E27FC236}">
                <a16:creationId xmlns:a16="http://schemas.microsoft.com/office/drawing/2014/main" id="{638774FF-BB20-4654-9AC3-EAC9659AF456}"/>
              </a:ext>
            </a:extLst>
          </p:cNvPr>
          <p:cNvSpPr>
            <a:spLocks noGrp="1"/>
          </p:cNvSpPr>
          <p:nvPr>
            <p:ph type="body" sz="quarter" idx="34" hasCustomPrompt="1"/>
          </p:nvPr>
        </p:nvSpPr>
        <p:spPr>
          <a:xfrm>
            <a:off x="6559550" y="989260"/>
            <a:ext cx="5181600" cy="1431161"/>
          </a:xfrm>
        </p:spPr>
        <p:txBody>
          <a:bodyPr wrap="square" lIns="0" rIns="0" bIns="320040">
            <a:spAutoFit/>
          </a:bodyPr>
          <a:lstStyle>
            <a:lvl1pPr marL="0" indent="0" algn="l">
              <a:lnSpc>
                <a:spcPct val="100000"/>
              </a:lnSpc>
              <a:spcAft>
                <a:spcPct val="0"/>
              </a:spcAft>
              <a:buFontTx/>
              <a:buNone/>
              <a:defRPr sz="3600">
                <a:solidFill>
                  <a:schemeClr val="tx1"/>
                </a:solidFill>
                <a:latin typeface="+mj-lt"/>
              </a:defRPr>
            </a:lvl1pPr>
          </a:lstStyle>
          <a:p>
            <a:pPr lvl="0"/>
            <a:r>
              <a:rPr lang="en-US"/>
              <a:t>Lorem Ipsum.</a:t>
            </a:r>
          </a:p>
          <a:p>
            <a:pPr lvl="0"/>
            <a:r>
              <a:rPr lang="en-US"/>
              <a:t>Lorem Ipsum.</a:t>
            </a:r>
          </a:p>
        </p:txBody>
      </p:sp>
      <p:sp>
        <p:nvSpPr>
          <p:cNvPr id="49" name="Text Placeholder 6">
            <a:extLst>
              <a:ext uri="{FF2B5EF4-FFF2-40B4-BE49-F238E27FC236}">
                <a16:creationId xmlns:a16="http://schemas.microsoft.com/office/drawing/2014/main" id="{99E263A3-AFBD-4DD8-96B2-9A3298A1D2B7}"/>
              </a:ext>
            </a:extLst>
          </p:cNvPr>
          <p:cNvSpPr>
            <a:spLocks noGrp="1"/>
          </p:cNvSpPr>
          <p:nvPr>
            <p:ph type="body" sz="quarter" idx="35" hasCustomPrompt="1"/>
          </p:nvPr>
        </p:nvSpPr>
        <p:spPr>
          <a:xfrm>
            <a:off x="6559550" y="3291951"/>
            <a:ext cx="3756025" cy="511935"/>
          </a:xfrm>
        </p:spPr>
        <p:txBody>
          <a:bodyPr lIns="0" tIns="228600" rIns="0">
            <a:spAutoFit/>
          </a:bodyPr>
          <a:lstStyle>
            <a:lvl1pPr marL="0" indent="0" algn="l">
              <a:lnSpc>
                <a:spcPct val="110000"/>
              </a:lnSpc>
              <a:buFontTx/>
              <a:buNone/>
              <a:defRPr sz="1800">
                <a:latin typeface="+mj-lt"/>
              </a:defRPr>
            </a:lvl1pPr>
          </a:lstStyle>
          <a:p>
            <a:pPr lvl="0"/>
            <a:r>
              <a:rPr lang="en-US"/>
              <a:t>Heading</a:t>
            </a:r>
          </a:p>
        </p:txBody>
      </p:sp>
      <p:sp>
        <p:nvSpPr>
          <p:cNvPr id="50" name="Text Placeholder 6">
            <a:extLst>
              <a:ext uri="{FF2B5EF4-FFF2-40B4-BE49-F238E27FC236}">
                <a16:creationId xmlns:a16="http://schemas.microsoft.com/office/drawing/2014/main" id="{E067C6A9-0C97-4B2D-A510-D6F2B60029BE}"/>
              </a:ext>
            </a:extLst>
          </p:cNvPr>
          <p:cNvSpPr>
            <a:spLocks noGrp="1"/>
          </p:cNvSpPr>
          <p:nvPr>
            <p:ph type="body" sz="quarter" idx="36" hasCustomPrompt="1"/>
          </p:nvPr>
        </p:nvSpPr>
        <p:spPr>
          <a:xfrm>
            <a:off x="6559549" y="3810181"/>
            <a:ext cx="3756026" cy="572016"/>
          </a:xfrm>
        </p:spPr>
        <p:txBody>
          <a:bodyPr wrap="square" lIns="0" tIns="18288" rIns="0" bIns="0">
            <a:spAutoFit/>
          </a:bodyPr>
          <a:lstStyle>
            <a:lvl1pPr marL="0" indent="0" algn="l">
              <a:lnSpc>
                <a:spcPct val="112000"/>
              </a:lnSpc>
              <a:buFontTx/>
              <a:buNone/>
              <a:defRPr sz="1100"/>
            </a:lvl1pPr>
            <a:lvl2pPr marL="115888" indent="-115888">
              <a:lnSpc>
                <a:spcPct val="112000"/>
              </a:lnSpc>
              <a:spcAft>
                <a:spcPct val="0"/>
              </a:spcAft>
              <a:tabLst>
                <a:tab pos="115888" algn="l"/>
              </a:tabLst>
              <a:defRPr sz="1100"/>
            </a:lvl2pPr>
          </a:lstStyle>
          <a:p>
            <a:pPr lvl="1"/>
            <a:r>
              <a:rPr lang="en-US"/>
              <a:t>Lorem ipsum dolor sit amet, consectetur adipiscing elit. Nullam quis bibendum tellus. Sed a ligula et libero convallis convallis ultrices iaculis nunc</a:t>
            </a:r>
          </a:p>
        </p:txBody>
      </p:sp>
    </p:spTree>
    <p:extLst>
      <p:ext uri="{BB962C8B-B14F-4D97-AF65-F5344CB8AC3E}">
        <p14:creationId xmlns:p14="http://schemas.microsoft.com/office/powerpoint/2010/main" val="13095264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duct Info">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E6CABB-0121-4B16-9429-550087387D20}"/>
              </a:ext>
            </a:extLst>
          </p:cNvPr>
          <p:cNvSpPr/>
          <p:nvPr userDrawn="1"/>
        </p:nvSpPr>
        <p:spPr>
          <a:xfrm>
            <a:off x="609071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500063"/>
            <a:ext cx="5638800" cy="968375"/>
          </a:xfrm>
        </p:spPr>
        <p:txBody>
          <a:bodyPr>
            <a:noAutofit/>
          </a:bodyPr>
          <a:lstStyle>
            <a:lvl1pPr>
              <a:defRPr sz="3600"/>
            </a:lvl1pPr>
          </a:lstStyle>
          <a:p>
            <a:r>
              <a:rPr lang="en-US"/>
              <a:t>Product Name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5" name="Text Placeholder 6">
            <a:extLst>
              <a:ext uri="{FF2B5EF4-FFF2-40B4-BE49-F238E27FC236}">
                <a16:creationId xmlns:a16="http://schemas.microsoft.com/office/drawing/2014/main" id="{770B6DFF-ACB6-4393-86ED-F2F5A34E0A63}"/>
              </a:ext>
            </a:extLst>
          </p:cNvPr>
          <p:cNvSpPr>
            <a:spLocks noGrp="1"/>
          </p:cNvSpPr>
          <p:nvPr>
            <p:ph type="body" sz="quarter" idx="33" hasCustomPrompt="1"/>
          </p:nvPr>
        </p:nvSpPr>
        <p:spPr>
          <a:xfrm>
            <a:off x="457200" y="1114835"/>
            <a:ext cx="4545724" cy="2923429"/>
          </a:xfrm>
        </p:spPr>
        <p:txBody>
          <a:bodyPr lIns="0" rIns="0" bIns="420624">
            <a:spAutoFit/>
          </a:bodyPr>
          <a:lstStyle>
            <a:lvl1pPr marL="0" indent="0" algn="l">
              <a:buFontTx/>
              <a:buNone/>
              <a:defRPr sz="15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Text Placeholder 6">
            <a:extLst>
              <a:ext uri="{FF2B5EF4-FFF2-40B4-BE49-F238E27FC236}">
                <a16:creationId xmlns:a16="http://schemas.microsoft.com/office/drawing/2014/main" id="{99801D3B-319F-4738-B6A8-20A7BCABD2F6}"/>
              </a:ext>
            </a:extLst>
          </p:cNvPr>
          <p:cNvSpPr>
            <a:spLocks noGrp="1"/>
          </p:cNvSpPr>
          <p:nvPr>
            <p:ph type="body" sz="quarter" idx="34" hasCustomPrompt="1"/>
          </p:nvPr>
        </p:nvSpPr>
        <p:spPr>
          <a:xfrm>
            <a:off x="457199" y="4044070"/>
            <a:ext cx="4545723" cy="536622"/>
          </a:xfrm>
        </p:spPr>
        <p:txBody>
          <a:bodyPr wrap="square" lIns="0" rIns="0">
            <a:spAutoFit/>
          </a:bodyPr>
          <a:lstStyle>
            <a:lvl1pPr marL="0" indent="0" algn="l">
              <a:spcAft>
                <a:spcPct val="0"/>
              </a:spcAft>
              <a:buFontTx/>
              <a:buNone/>
              <a:defRPr sz="1500">
                <a:solidFill>
                  <a:schemeClr val="tx2"/>
                </a:solidFill>
              </a:defRPr>
            </a:lvl1pPr>
          </a:lstStyle>
          <a:p>
            <a:pPr lvl="0"/>
            <a:r>
              <a:rPr lang="en-US"/>
              <a:t>Secondary additional details</a:t>
            </a:r>
          </a:p>
          <a:p>
            <a:pPr lvl="0"/>
            <a:r>
              <a:rPr lang="en-US"/>
              <a:t>Lorem Ipsum</a:t>
            </a:r>
          </a:p>
        </p:txBody>
      </p:sp>
      <p:sp>
        <p:nvSpPr>
          <p:cNvPr id="11" name="Picture Placeholder 10">
            <a:extLst>
              <a:ext uri="{FF2B5EF4-FFF2-40B4-BE49-F238E27FC236}">
                <a16:creationId xmlns:a16="http://schemas.microsoft.com/office/drawing/2014/main" id="{C965B4E7-A7E0-4DD0-88D7-73EE41E2EA77}"/>
              </a:ext>
            </a:extLst>
          </p:cNvPr>
          <p:cNvSpPr>
            <a:spLocks noGrp="1"/>
          </p:cNvSpPr>
          <p:nvPr>
            <p:ph type="pic" sz="quarter" idx="35" hasCustomPrompt="1"/>
          </p:nvPr>
        </p:nvSpPr>
        <p:spPr>
          <a:xfrm>
            <a:off x="6212114" y="235008"/>
            <a:ext cx="5863771" cy="6020649"/>
          </a:xfrm>
        </p:spPr>
        <p:txBody>
          <a:bodyPr/>
          <a:lstStyle>
            <a:lvl1pPr marL="0" indent="0">
              <a:buFontTx/>
              <a:buNone/>
              <a:defRPr/>
            </a:lvl1pPr>
          </a:lstStyle>
          <a:p>
            <a:r>
              <a:rPr lang="en-US"/>
              <a:t> </a:t>
            </a:r>
          </a:p>
        </p:txBody>
      </p:sp>
    </p:spTree>
    <p:extLst>
      <p:ext uri="{BB962C8B-B14F-4D97-AF65-F5344CB8AC3E}">
        <p14:creationId xmlns:p14="http://schemas.microsoft.com/office/powerpoint/2010/main" val="18318936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y the Numbers">
    <p:bg>
      <p:bgPr>
        <a:solidFill>
          <a:srgbClr val="FFFFF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3" name="Title 1">
            <a:extLst>
              <a:ext uri="{FF2B5EF4-FFF2-40B4-BE49-F238E27FC236}">
                <a16:creationId xmlns:a16="http://schemas.microsoft.com/office/drawing/2014/main" id="{2C01E4E5-D486-4812-A581-86A4DC7EB603}"/>
              </a:ext>
            </a:extLst>
          </p:cNvPr>
          <p:cNvSpPr>
            <a:spLocks noGrp="1"/>
          </p:cNvSpPr>
          <p:nvPr>
            <p:ph type="title" hasCustomPrompt="1"/>
          </p:nvPr>
        </p:nvSpPr>
        <p:spPr>
          <a:xfrm>
            <a:off x="457200" y="500063"/>
            <a:ext cx="5638800" cy="479425"/>
          </a:xfrm>
        </p:spPr>
        <p:txBody>
          <a:bodyPr/>
          <a:lstStyle>
            <a:lvl1pPr>
              <a:defRPr/>
            </a:lvl1pPr>
          </a:lstStyle>
          <a:p>
            <a:r>
              <a:rPr lang="en-US"/>
              <a:t>Slide Title</a:t>
            </a:r>
          </a:p>
        </p:txBody>
      </p:sp>
      <p:sp>
        <p:nvSpPr>
          <p:cNvPr id="17" name="Text Placeholder 5">
            <a:extLst>
              <a:ext uri="{FF2B5EF4-FFF2-40B4-BE49-F238E27FC236}">
                <a16:creationId xmlns:a16="http://schemas.microsoft.com/office/drawing/2014/main" id="{67ADE608-3DAB-41C6-B154-9CD3381B0BE1}"/>
              </a:ext>
            </a:extLst>
          </p:cNvPr>
          <p:cNvSpPr>
            <a:spLocks noGrp="1"/>
          </p:cNvSpPr>
          <p:nvPr>
            <p:ph type="body" sz="quarter" idx="35" hasCustomPrompt="1"/>
          </p:nvPr>
        </p:nvSpPr>
        <p:spPr>
          <a:xfrm>
            <a:off x="1159192" y="1247114"/>
            <a:ext cx="1463040" cy="1463040"/>
          </a:xfrm>
          <a:prstGeom prst="ellipse">
            <a:avLst/>
          </a:prstGeom>
          <a:solidFill>
            <a:schemeClr val="accent1"/>
          </a:solidFill>
        </p:spPr>
        <p:txBody>
          <a:bodyPr bIns="182880" anchor="ctr" anchorCtr="1"/>
          <a:lstStyle>
            <a:lvl1pPr marL="0" indent="0" algn="ctr">
              <a:buFontTx/>
              <a:buNone/>
              <a:defRPr sz="2400"/>
            </a:lvl1pPr>
          </a:lstStyle>
          <a:p>
            <a:pPr lvl="0"/>
            <a:r>
              <a:rPr lang="en-US"/>
              <a:t>$XX</a:t>
            </a:r>
          </a:p>
        </p:txBody>
      </p:sp>
      <p:sp>
        <p:nvSpPr>
          <p:cNvPr id="20" name="Line">
            <a:extLst>
              <a:ext uri="{FF2B5EF4-FFF2-40B4-BE49-F238E27FC236}">
                <a16:creationId xmlns:a16="http://schemas.microsoft.com/office/drawing/2014/main" id="{5FC6BEFA-6100-4207-A8C1-ACA5C880242C}"/>
              </a:ext>
            </a:extLst>
          </p:cNvPr>
          <p:cNvSpPr/>
          <p:nvPr userDrawn="1"/>
        </p:nvSpPr>
        <p:spPr>
          <a:xfrm flipV="1">
            <a:off x="3713363" y="1124118"/>
            <a:ext cx="1" cy="5029200"/>
          </a:xfrm>
          <a:prstGeom prst="line">
            <a:avLst/>
          </a:prstGeom>
          <a:ln w="12700">
            <a:solidFill>
              <a:srgbClr val="C8C8C8"/>
            </a:solidFill>
            <a:miter lim="400000"/>
          </a:ln>
        </p:spPr>
        <p:txBody>
          <a:bodyPr lIns="50800" tIns="50800" rIns="50800" bIns="50800" anchor="ctr"/>
          <a:lstStyle/>
          <a:p>
            <a:endParaRPr/>
          </a:p>
        </p:txBody>
      </p:sp>
      <p:sp>
        <p:nvSpPr>
          <p:cNvPr id="7" name="Chart Placeholder 6">
            <a:extLst>
              <a:ext uri="{FF2B5EF4-FFF2-40B4-BE49-F238E27FC236}">
                <a16:creationId xmlns:a16="http://schemas.microsoft.com/office/drawing/2014/main" id="{1D452C83-B1EC-4BEE-AED9-8CEA2D64FC73}"/>
              </a:ext>
            </a:extLst>
          </p:cNvPr>
          <p:cNvSpPr>
            <a:spLocks noGrp="1"/>
          </p:cNvSpPr>
          <p:nvPr>
            <p:ph type="chart" sz="quarter" idx="36" hasCustomPrompt="1"/>
          </p:nvPr>
        </p:nvSpPr>
        <p:spPr>
          <a:xfrm>
            <a:off x="4330130" y="1143570"/>
            <a:ext cx="6007608" cy="4937760"/>
          </a:xfrm>
        </p:spPr>
        <p:txBody>
          <a:bodyPr/>
          <a:lstStyle>
            <a:lvl1pPr marL="0" indent="0">
              <a:buFontTx/>
              <a:buNone/>
              <a:defRPr/>
            </a:lvl1pPr>
          </a:lstStyle>
          <a:p>
            <a:r>
              <a:rPr lang="en-US"/>
              <a:t> </a:t>
            </a:r>
          </a:p>
        </p:txBody>
      </p:sp>
      <p:sp>
        <p:nvSpPr>
          <p:cNvPr id="21" name="Text Placeholder 6">
            <a:extLst>
              <a:ext uri="{FF2B5EF4-FFF2-40B4-BE49-F238E27FC236}">
                <a16:creationId xmlns:a16="http://schemas.microsoft.com/office/drawing/2014/main" id="{B0D8D3C9-A954-4438-B2F8-4FE551F2B137}"/>
              </a:ext>
            </a:extLst>
          </p:cNvPr>
          <p:cNvSpPr>
            <a:spLocks noGrp="1"/>
          </p:cNvSpPr>
          <p:nvPr>
            <p:ph type="body" sz="quarter" idx="37" hasCustomPrompt="1"/>
          </p:nvPr>
        </p:nvSpPr>
        <p:spPr>
          <a:xfrm>
            <a:off x="1159191" y="2143076"/>
            <a:ext cx="1463039" cy="567078"/>
          </a:xfrm>
        </p:spPr>
        <p:txBody>
          <a:bodyPr wrap="square" lIns="137160" tIns="0" rIns="137160" bIns="201168">
            <a:spAutoFit/>
          </a:bodyPr>
          <a:lstStyle>
            <a:lvl1pPr marL="0" indent="0" algn="ctr">
              <a:lnSpc>
                <a:spcPct val="112000"/>
              </a:lnSpc>
              <a:buFontTx/>
              <a:buNone/>
              <a:defRPr sz="1100"/>
            </a:lvl1pPr>
          </a:lstStyle>
          <a:p>
            <a:pPr lvl="0"/>
            <a:r>
              <a:rPr lang="en-US"/>
              <a:t>Lorem ipsum consectetur</a:t>
            </a:r>
          </a:p>
        </p:txBody>
      </p:sp>
      <p:sp>
        <p:nvSpPr>
          <p:cNvPr id="22" name="Text Placeholder 5">
            <a:extLst>
              <a:ext uri="{FF2B5EF4-FFF2-40B4-BE49-F238E27FC236}">
                <a16:creationId xmlns:a16="http://schemas.microsoft.com/office/drawing/2014/main" id="{8F06A1C1-01D7-4609-9DA3-2AC9710BD07E}"/>
              </a:ext>
            </a:extLst>
          </p:cNvPr>
          <p:cNvSpPr>
            <a:spLocks noGrp="1"/>
          </p:cNvSpPr>
          <p:nvPr>
            <p:ph type="body" sz="quarter" idx="38" hasCustomPrompt="1"/>
          </p:nvPr>
        </p:nvSpPr>
        <p:spPr>
          <a:xfrm>
            <a:off x="1159192" y="2843842"/>
            <a:ext cx="1463040" cy="1463040"/>
          </a:xfrm>
          <a:prstGeom prst="ellipse">
            <a:avLst/>
          </a:prstGeom>
          <a:solidFill>
            <a:schemeClr val="accent1"/>
          </a:solidFill>
        </p:spPr>
        <p:txBody>
          <a:bodyPr bIns="182880" anchor="ctr" anchorCtr="1"/>
          <a:lstStyle>
            <a:lvl1pPr marL="0" indent="0" algn="ctr">
              <a:buFontTx/>
              <a:buNone/>
              <a:defRPr sz="2050"/>
            </a:lvl1pPr>
          </a:lstStyle>
          <a:p>
            <a:pPr lvl="0"/>
            <a:r>
              <a:rPr lang="en-US"/>
              <a:t>$XX</a:t>
            </a:r>
          </a:p>
        </p:txBody>
      </p:sp>
      <p:sp>
        <p:nvSpPr>
          <p:cNvPr id="23" name="Text Placeholder 6">
            <a:extLst>
              <a:ext uri="{FF2B5EF4-FFF2-40B4-BE49-F238E27FC236}">
                <a16:creationId xmlns:a16="http://schemas.microsoft.com/office/drawing/2014/main" id="{C9B6FD1A-6205-4353-B5B1-5E38EE366A59}"/>
              </a:ext>
            </a:extLst>
          </p:cNvPr>
          <p:cNvSpPr>
            <a:spLocks noGrp="1"/>
          </p:cNvSpPr>
          <p:nvPr>
            <p:ph type="body" sz="quarter" idx="39" hasCustomPrompt="1"/>
          </p:nvPr>
        </p:nvSpPr>
        <p:spPr>
          <a:xfrm>
            <a:off x="1159191" y="3739804"/>
            <a:ext cx="1463039" cy="567078"/>
          </a:xfrm>
        </p:spPr>
        <p:txBody>
          <a:bodyPr wrap="square" lIns="137160" tIns="0" rIns="137160" bIns="201168">
            <a:spAutoFit/>
          </a:bodyPr>
          <a:lstStyle>
            <a:lvl1pPr marL="0" indent="0" algn="ctr">
              <a:lnSpc>
                <a:spcPct val="112000"/>
              </a:lnSpc>
              <a:buFontTx/>
              <a:buNone/>
              <a:defRPr sz="1100"/>
            </a:lvl1pPr>
          </a:lstStyle>
          <a:p>
            <a:pPr lvl="0"/>
            <a:r>
              <a:rPr lang="en-US"/>
              <a:t>Lorem ipsum consectetur</a:t>
            </a:r>
          </a:p>
        </p:txBody>
      </p:sp>
      <p:sp>
        <p:nvSpPr>
          <p:cNvPr id="24" name="Text Placeholder 5">
            <a:extLst>
              <a:ext uri="{FF2B5EF4-FFF2-40B4-BE49-F238E27FC236}">
                <a16:creationId xmlns:a16="http://schemas.microsoft.com/office/drawing/2014/main" id="{F03DF98B-4EDD-4E6D-B4AC-C2872DF279B2}"/>
              </a:ext>
            </a:extLst>
          </p:cNvPr>
          <p:cNvSpPr>
            <a:spLocks noGrp="1"/>
          </p:cNvSpPr>
          <p:nvPr>
            <p:ph type="body" sz="quarter" idx="40" hasCustomPrompt="1"/>
          </p:nvPr>
        </p:nvSpPr>
        <p:spPr>
          <a:xfrm>
            <a:off x="1159192" y="4460814"/>
            <a:ext cx="1463040" cy="1463040"/>
          </a:xfrm>
          <a:prstGeom prst="ellipse">
            <a:avLst/>
          </a:prstGeom>
          <a:solidFill>
            <a:schemeClr val="accent1"/>
          </a:solidFill>
        </p:spPr>
        <p:txBody>
          <a:bodyPr bIns="182880" anchor="ctr" anchorCtr="1"/>
          <a:lstStyle>
            <a:lvl1pPr marL="0" indent="0" algn="ctr">
              <a:buFontTx/>
              <a:buNone/>
              <a:defRPr sz="2050"/>
            </a:lvl1pPr>
          </a:lstStyle>
          <a:p>
            <a:pPr lvl="0"/>
            <a:r>
              <a:rPr lang="en-US"/>
              <a:t>$XX</a:t>
            </a:r>
          </a:p>
        </p:txBody>
      </p:sp>
      <p:sp>
        <p:nvSpPr>
          <p:cNvPr id="25" name="Text Placeholder 6">
            <a:extLst>
              <a:ext uri="{FF2B5EF4-FFF2-40B4-BE49-F238E27FC236}">
                <a16:creationId xmlns:a16="http://schemas.microsoft.com/office/drawing/2014/main" id="{1602525B-5DE6-4493-960E-7E8448817001}"/>
              </a:ext>
            </a:extLst>
          </p:cNvPr>
          <p:cNvSpPr>
            <a:spLocks noGrp="1"/>
          </p:cNvSpPr>
          <p:nvPr>
            <p:ph type="body" sz="quarter" idx="41" hasCustomPrompt="1"/>
          </p:nvPr>
        </p:nvSpPr>
        <p:spPr>
          <a:xfrm>
            <a:off x="1159191" y="5356776"/>
            <a:ext cx="1463039" cy="567078"/>
          </a:xfrm>
        </p:spPr>
        <p:txBody>
          <a:bodyPr wrap="square" lIns="137160" tIns="0" rIns="137160" bIns="201168">
            <a:spAutoFit/>
          </a:bodyPr>
          <a:lstStyle>
            <a:lvl1pPr marL="0" indent="0" algn="ctr">
              <a:lnSpc>
                <a:spcPct val="112000"/>
              </a:lnSpc>
              <a:buFontTx/>
              <a:buNone/>
              <a:defRPr sz="1100"/>
            </a:lvl1pPr>
          </a:lstStyle>
          <a:p>
            <a:pPr lvl="0"/>
            <a:r>
              <a:rPr lang="en-US"/>
              <a:t>Lorem ipsum consectetur</a:t>
            </a:r>
          </a:p>
        </p:txBody>
      </p:sp>
      <p:sp>
        <p:nvSpPr>
          <p:cNvPr id="9" name="SmartArt Placeholder 8">
            <a:extLst>
              <a:ext uri="{FF2B5EF4-FFF2-40B4-BE49-F238E27FC236}">
                <a16:creationId xmlns:a16="http://schemas.microsoft.com/office/drawing/2014/main" id="{83F6AEF3-A37E-4A9E-8DC0-D2F88E2750B3}"/>
              </a:ext>
            </a:extLst>
          </p:cNvPr>
          <p:cNvSpPr>
            <a:spLocks noGrp="1"/>
          </p:cNvSpPr>
          <p:nvPr>
            <p:ph type="dgm" sz="quarter" idx="46" hasCustomPrompt="1"/>
          </p:nvPr>
        </p:nvSpPr>
        <p:spPr>
          <a:xfrm>
            <a:off x="4919661" y="1827712"/>
            <a:ext cx="1490664" cy="630728"/>
          </a:xfrm>
          <a:prstGeom prst="roundRect">
            <a:avLst/>
          </a:prstGeom>
          <a:solidFill>
            <a:srgbClr val="FFFFFF"/>
          </a:solidFill>
          <a:effectLst>
            <a:outerShdw blurRad="127000" dir="5400000" algn="ctr" rotWithShape="0">
              <a:schemeClr val="tx1">
                <a:alpha val="20000"/>
              </a:schemeClr>
            </a:outerShdw>
          </a:effectLst>
        </p:spPr>
        <p:txBody>
          <a:bodyPr/>
          <a:lstStyle>
            <a:lvl1pPr marL="0" indent="0">
              <a:buFontTx/>
              <a:buNone/>
              <a:defRPr sz="1100"/>
            </a:lvl1pPr>
          </a:lstStyle>
          <a:p>
            <a:r>
              <a:rPr lang="en-US" sz="1100"/>
              <a:t> </a:t>
            </a:r>
            <a:endParaRPr lang="en-US"/>
          </a:p>
        </p:txBody>
      </p:sp>
      <p:sp>
        <p:nvSpPr>
          <p:cNvPr id="27" name="Text Placeholder 6">
            <a:extLst>
              <a:ext uri="{FF2B5EF4-FFF2-40B4-BE49-F238E27FC236}">
                <a16:creationId xmlns:a16="http://schemas.microsoft.com/office/drawing/2014/main" id="{7CAE742B-EDC1-4B16-A2FB-9F305C2BE453}"/>
              </a:ext>
            </a:extLst>
          </p:cNvPr>
          <p:cNvSpPr>
            <a:spLocks noGrp="1"/>
          </p:cNvSpPr>
          <p:nvPr>
            <p:ph type="body" sz="quarter" idx="43" hasCustomPrompt="1"/>
          </p:nvPr>
        </p:nvSpPr>
        <p:spPr>
          <a:xfrm>
            <a:off x="6636449" y="3302673"/>
            <a:ext cx="1463039" cy="380297"/>
          </a:xfrm>
        </p:spPr>
        <p:txBody>
          <a:bodyPr wrap="square" lIns="0" tIns="0" rIns="0" bIns="0">
            <a:spAutoFit/>
          </a:bodyPr>
          <a:lstStyle>
            <a:lvl1pPr marL="0" indent="0" algn="ctr">
              <a:lnSpc>
                <a:spcPct val="112000"/>
              </a:lnSpc>
              <a:buFontTx/>
              <a:buNone/>
              <a:defRPr sz="2400"/>
            </a:lvl1pPr>
          </a:lstStyle>
          <a:p>
            <a:pPr lvl="0"/>
            <a:r>
              <a:rPr lang="en-US"/>
              <a:t>XX</a:t>
            </a:r>
          </a:p>
        </p:txBody>
      </p:sp>
      <p:sp>
        <p:nvSpPr>
          <p:cNvPr id="28" name="Text Placeholder 6">
            <a:extLst>
              <a:ext uri="{FF2B5EF4-FFF2-40B4-BE49-F238E27FC236}">
                <a16:creationId xmlns:a16="http://schemas.microsoft.com/office/drawing/2014/main" id="{2B1148EE-868F-4C8D-B5F5-B6326A64564E}"/>
              </a:ext>
            </a:extLst>
          </p:cNvPr>
          <p:cNvSpPr>
            <a:spLocks noGrp="1"/>
          </p:cNvSpPr>
          <p:nvPr>
            <p:ph type="body" sz="quarter" idx="44" hasCustomPrompt="1"/>
          </p:nvPr>
        </p:nvSpPr>
        <p:spPr>
          <a:xfrm>
            <a:off x="6270688" y="3752878"/>
            <a:ext cx="2194560" cy="174343"/>
          </a:xfrm>
        </p:spPr>
        <p:txBody>
          <a:bodyPr wrap="square" lIns="0" tIns="0" rIns="0" bIns="0">
            <a:spAutoFit/>
          </a:bodyPr>
          <a:lstStyle>
            <a:lvl1pPr marL="0" indent="0" algn="ctr">
              <a:lnSpc>
                <a:spcPct val="112000"/>
              </a:lnSpc>
              <a:buFontTx/>
              <a:buNone/>
              <a:defRPr sz="1100"/>
            </a:lvl1pPr>
          </a:lstStyle>
          <a:p>
            <a:pPr lvl="0"/>
            <a:r>
              <a:rPr lang="en-US"/>
              <a:t>Lorem ipsum</a:t>
            </a:r>
          </a:p>
        </p:txBody>
      </p:sp>
      <p:sp>
        <p:nvSpPr>
          <p:cNvPr id="26" name="Text Placeholder 6">
            <a:extLst>
              <a:ext uri="{FF2B5EF4-FFF2-40B4-BE49-F238E27FC236}">
                <a16:creationId xmlns:a16="http://schemas.microsoft.com/office/drawing/2014/main" id="{88024747-97FC-490B-97B3-08AAF3E55CC6}"/>
              </a:ext>
            </a:extLst>
          </p:cNvPr>
          <p:cNvSpPr>
            <a:spLocks noGrp="1"/>
          </p:cNvSpPr>
          <p:nvPr>
            <p:ph type="body" sz="quarter" idx="42" hasCustomPrompt="1"/>
          </p:nvPr>
        </p:nvSpPr>
        <p:spPr>
          <a:xfrm>
            <a:off x="5014079" y="1929744"/>
            <a:ext cx="1225288" cy="174343"/>
          </a:xfrm>
        </p:spPr>
        <p:txBody>
          <a:bodyPr wrap="square" lIns="0" tIns="0" rIns="0" bIns="0">
            <a:spAutoFit/>
          </a:bodyPr>
          <a:lstStyle>
            <a:lvl1pPr marL="0" indent="0" algn="l">
              <a:lnSpc>
                <a:spcPct val="112000"/>
              </a:lnSpc>
              <a:buFontTx/>
              <a:buNone/>
              <a:defRPr sz="1100"/>
            </a:lvl1pPr>
          </a:lstStyle>
          <a:p>
            <a:pPr lvl="0"/>
            <a:r>
              <a:rPr lang="en-US"/>
              <a:t>Lorem ipsum</a:t>
            </a:r>
          </a:p>
        </p:txBody>
      </p:sp>
      <p:sp>
        <p:nvSpPr>
          <p:cNvPr id="31" name="Text Placeholder 6">
            <a:extLst>
              <a:ext uri="{FF2B5EF4-FFF2-40B4-BE49-F238E27FC236}">
                <a16:creationId xmlns:a16="http://schemas.microsoft.com/office/drawing/2014/main" id="{38A48DEC-9334-42D0-BA43-6EF694B1EC27}"/>
              </a:ext>
            </a:extLst>
          </p:cNvPr>
          <p:cNvSpPr>
            <a:spLocks noGrp="1"/>
          </p:cNvSpPr>
          <p:nvPr>
            <p:ph type="body" sz="quarter" idx="45" hasCustomPrompt="1"/>
          </p:nvPr>
        </p:nvSpPr>
        <p:spPr>
          <a:xfrm>
            <a:off x="5014079" y="2104860"/>
            <a:ext cx="1225288" cy="285271"/>
          </a:xfrm>
        </p:spPr>
        <p:txBody>
          <a:bodyPr wrap="square" lIns="0" tIns="0" rIns="0" bIns="0">
            <a:spAutoFit/>
          </a:bodyPr>
          <a:lstStyle>
            <a:lvl1pPr marL="0" indent="0" algn="l">
              <a:lnSpc>
                <a:spcPct val="112000"/>
              </a:lnSpc>
              <a:buFontTx/>
              <a:buNone/>
              <a:defRPr sz="1800"/>
            </a:lvl1pPr>
          </a:lstStyle>
          <a:p>
            <a:pPr lvl="0"/>
            <a:r>
              <a:rPr lang="en-US"/>
              <a:t>XX%</a:t>
            </a:r>
          </a:p>
        </p:txBody>
      </p:sp>
      <p:sp>
        <p:nvSpPr>
          <p:cNvPr id="32" name="SmartArt Placeholder 8">
            <a:extLst>
              <a:ext uri="{FF2B5EF4-FFF2-40B4-BE49-F238E27FC236}">
                <a16:creationId xmlns:a16="http://schemas.microsoft.com/office/drawing/2014/main" id="{821513C1-9140-4F5A-BA61-004408F2108A}"/>
              </a:ext>
            </a:extLst>
          </p:cNvPr>
          <p:cNvSpPr>
            <a:spLocks noGrp="1"/>
          </p:cNvSpPr>
          <p:nvPr>
            <p:ph type="dgm" sz="quarter" idx="47" hasCustomPrompt="1"/>
          </p:nvPr>
        </p:nvSpPr>
        <p:spPr>
          <a:xfrm>
            <a:off x="8640322" y="1428318"/>
            <a:ext cx="1490664" cy="630728"/>
          </a:xfrm>
          <a:prstGeom prst="roundRect">
            <a:avLst/>
          </a:prstGeom>
          <a:solidFill>
            <a:srgbClr val="FFFFFF"/>
          </a:solidFill>
          <a:effectLst>
            <a:outerShdw blurRad="127000" dir="5400000" algn="ctr" rotWithShape="0">
              <a:schemeClr val="tx1">
                <a:alpha val="20000"/>
              </a:schemeClr>
            </a:outerShdw>
          </a:effectLst>
        </p:spPr>
        <p:txBody>
          <a:bodyPr/>
          <a:lstStyle>
            <a:lvl1pPr marL="0" indent="0">
              <a:buFontTx/>
              <a:buNone/>
              <a:defRPr sz="1100"/>
            </a:lvl1pPr>
          </a:lstStyle>
          <a:p>
            <a:r>
              <a:rPr lang="en-US" sz="1100"/>
              <a:t> </a:t>
            </a:r>
            <a:endParaRPr lang="en-US"/>
          </a:p>
        </p:txBody>
      </p:sp>
      <p:sp>
        <p:nvSpPr>
          <p:cNvPr id="33" name="Text Placeholder 6">
            <a:extLst>
              <a:ext uri="{FF2B5EF4-FFF2-40B4-BE49-F238E27FC236}">
                <a16:creationId xmlns:a16="http://schemas.microsoft.com/office/drawing/2014/main" id="{81C2A202-0D05-48B3-B070-1B1A6F412E49}"/>
              </a:ext>
            </a:extLst>
          </p:cNvPr>
          <p:cNvSpPr>
            <a:spLocks noGrp="1"/>
          </p:cNvSpPr>
          <p:nvPr>
            <p:ph type="body" sz="quarter" idx="48" hasCustomPrompt="1"/>
          </p:nvPr>
        </p:nvSpPr>
        <p:spPr>
          <a:xfrm>
            <a:off x="8734740" y="1530350"/>
            <a:ext cx="1225288" cy="174343"/>
          </a:xfrm>
        </p:spPr>
        <p:txBody>
          <a:bodyPr wrap="square" lIns="0" tIns="0" rIns="0" bIns="0">
            <a:spAutoFit/>
          </a:bodyPr>
          <a:lstStyle>
            <a:lvl1pPr marL="0" indent="0" algn="l">
              <a:lnSpc>
                <a:spcPct val="112000"/>
              </a:lnSpc>
              <a:buFontTx/>
              <a:buNone/>
              <a:defRPr sz="1100"/>
            </a:lvl1pPr>
          </a:lstStyle>
          <a:p>
            <a:pPr lvl="0"/>
            <a:r>
              <a:rPr lang="en-US"/>
              <a:t>Lorem ipsum</a:t>
            </a:r>
          </a:p>
        </p:txBody>
      </p:sp>
      <p:sp>
        <p:nvSpPr>
          <p:cNvPr id="34" name="Text Placeholder 6">
            <a:extLst>
              <a:ext uri="{FF2B5EF4-FFF2-40B4-BE49-F238E27FC236}">
                <a16:creationId xmlns:a16="http://schemas.microsoft.com/office/drawing/2014/main" id="{F8F09F4A-C62E-4CA0-B377-E8B504C7C8F8}"/>
              </a:ext>
            </a:extLst>
          </p:cNvPr>
          <p:cNvSpPr>
            <a:spLocks noGrp="1"/>
          </p:cNvSpPr>
          <p:nvPr>
            <p:ph type="body" sz="quarter" idx="49" hasCustomPrompt="1"/>
          </p:nvPr>
        </p:nvSpPr>
        <p:spPr>
          <a:xfrm>
            <a:off x="8734740" y="1705466"/>
            <a:ext cx="1225288" cy="285271"/>
          </a:xfrm>
        </p:spPr>
        <p:txBody>
          <a:bodyPr wrap="square" lIns="0" tIns="0" rIns="0" bIns="0">
            <a:spAutoFit/>
          </a:bodyPr>
          <a:lstStyle>
            <a:lvl1pPr marL="0" indent="0" algn="l">
              <a:lnSpc>
                <a:spcPct val="112000"/>
              </a:lnSpc>
              <a:buFontTx/>
              <a:buNone/>
              <a:defRPr sz="1800"/>
            </a:lvl1pPr>
          </a:lstStyle>
          <a:p>
            <a:pPr lvl="0"/>
            <a:r>
              <a:rPr lang="en-US"/>
              <a:t>XX%</a:t>
            </a:r>
          </a:p>
        </p:txBody>
      </p:sp>
      <p:sp>
        <p:nvSpPr>
          <p:cNvPr id="35" name="SmartArt Placeholder 8">
            <a:extLst>
              <a:ext uri="{FF2B5EF4-FFF2-40B4-BE49-F238E27FC236}">
                <a16:creationId xmlns:a16="http://schemas.microsoft.com/office/drawing/2014/main" id="{C0EEB86C-8777-41A6-860C-58403032E54B}"/>
              </a:ext>
            </a:extLst>
          </p:cNvPr>
          <p:cNvSpPr>
            <a:spLocks noGrp="1"/>
          </p:cNvSpPr>
          <p:nvPr>
            <p:ph type="dgm" sz="quarter" idx="50" hasCustomPrompt="1"/>
          </p:nvPr>
        </p:nvSpPr>
        <p:spPr>
          <a:xfrm>
            <a:off x="9214696" y="3709702"/>
            <a:ext cx="1490664" cy="630728"/>
          </a:xfrm>
          <a:prstGeom prst="roundRect">
            <a:avLst/>
          </a:prstGeom>
          <a:solidFill>
            <a:srgbClr val="FFFFFF"/>
          </a:solidFill>
          <a:effectLst>
            <a:outerShdw blurRad="127000" dir="5400000" algn="ctr" rotWithShape="0">
              <a:schemeClr val="tx1">
                <a:alpha val="20000"/>
              </a:schemeClr>
            </a:outerShdw>
          </a:effectLst>
        </p:spPr>
        <p:txBody>
          <a:bodyPr/>
          <a:lstStyle>
            <a:lvl1pPr marL="0" indent="0">
              <a:buFontTx/>
              <a:buNone/>
              <a:defRPr sz="1100"/>
            </a:lvl1pPr>
          </a:lstStyle>
          <a:p>
            <a:r>
              <a:rPr lang="en-US" sz="1100"/>
              <a:t> </a:t>
            </a:r>
            <a:endParaRPr lang="en-US"/>
          </a:p>
        </p:txBody>
      </p:sp>
      <p:sp>
        <p:nvSpPr>
          <p:cNvPr id="37" name="Text Placeholder 6">
            <a:extLst>
              <a:ext uri="{FF2B5EF4-FFF2-40B4-BE49-F238E27FC236}">
                <a16:creationId xmlns:a16="http://schemas.microsoft.com/office/drawing/2014/main" id="{9B257C13-FEE2-48B5-A758-D7FCE90B6CD1}"/>
              </a:ext>
            </a:extLst>
          </p:cNvPr>
          <p:cNvSpPr>
            <a:spLocks noGrp="1"/>
          </p:cNvSpPr>
          <p:nvPr>
            <p:ph type="body" sz="quarter" idx="51" hasCustomPrompt="1"/>
          </p:nvPr>
        </p:nvSpPr>
        <p:spPr>
          <a:xfrm>
            <a:off x="9309114" y="3811734"/>
            <a:ext cx="1225288" cy="174343"/>
          </a:xfrm>
        </p:spPr>
        <p:txBody>
          <a:bodyPr wrap="square" lIns="0" tIns="0" rIns="0" bIns="0">
            <a:spAutoFit/>
          </a:bodyPr>
          <a:lstStyle>
            <a:lvl1pPr marL="0" indent="0" algn="l">
              <a:lnSpc>
                <a:spcPct val="112000"/>
              </a:lnSpc>
              <a:buFontTx/>
              <a:buNone/>
              <a:defRPr sz="1100"/>
            </a:lvl1pPr>
          </a:lstStyle>
          <a:p>
            <a:pPr lvl="0"/>
            <a:r>
              <a:rPr lang="en-US"/>
              <a:t>Lorem ipsum</a:t>
            </a:r>
          </a:p>
        </p:txBody>
      </p:sp>
      <p:sp>
        <p:nvSpPr>
          <p:cNvPr id="38" name="Text Placeholder 6">
            <a:extLst>
              <a:ext uri="{FF2B5EF4-FFF2-40B4-BE49-F238E27FC236}">
                <a16:creationId xmlns:a16="http://schemas.microsoft.com/office/drawing/2014/main" id="{C220C0FD-3525-4A0F-8755-AF113F20B335}"/>
              </a:ext>
            </a:extLst>
          </p:cNvPr>
          <p:cNvSpPr>
            <a:spLocks noGrp="1"/>
          </p:cNvSpPr>
          <p:nvPr>
            <p:ph type="body" sz="quarter" idx="52" hasCustomPrompt="1"/>
          </p:nvPr>
        </p:nvSpPr>
        <p:spPr>
          <a:xfrm>
            <a:off x="9309114" y="3986850"/>
            <a:ext cx="1225288" cy="285271"/>
          </a:xfrm>
        </p:spPr>
        <p:txBody>
          <a:bodyPr wrap="square" lIns="0" tIns="0" rIns="0" bIns="0">
            <a:spAutoFit/>
          </a:bodyPr>
          <a:lstStyle>
            <a:lvl1pPr marL="0" indent="0" algn="l">
              <a:lnSpc>
                <a:spcPct val="112000"/>
              </a:lnSpc>
              <a:buFontTx/>
              <a:buNone/>
              <a:defRPr sz="1800"/>
            </a:lvl1pPr>
          </a:lstStyle>
          <a:p>
            <a:pPr lvl="0"/>
            <a:r>
              <a:rPr lang="en-US"/>
              <a:t>XX%</a:t>
            </a:r>
          </a:p>
        </p:txBody>
      </p:sp>
    </p:spTree>
    <p:extLst>
      <p:ext uri="{BB962C8B-B14F-4D97-AF65-F5344CB8AC3E}">
        <p14:creationId xmlns:p14="http://schemas.microsoft.com/office/powerpoint/2010/main" val="34553691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Chart">
    <p:bg>
      <p:bgPr>
        <a:solidFill>
          <a:schemeClr val="bg1"/>
        </a:solidFill>
        <a:effectLst/>
      </p:bgPr>
    </p:bg>
    <p:spTree>
      <p:nvGrpSpPr>
        <p:cNvPr id="1" name=""/>
        <p:cNvGrpSpPr/>
        <p:nvPr/>
      </p:nvGrpSpPr>
      <p:grpSpPr>
        <a:xfrm>
          <a:off x="0" y="0"/>
          <a:ext cx="0" cy="0"/>
          <a:chOff x="0" y="0"/>
          <a:chExt cx="0" cy="0"/>
        </a:xfrm>
      </p:grpSpPr>
      <p:sp>
        <p:nvSpPr>
          <p:cNvPr id="31" name="Text Placeholder 5">
            <a:extLst>
              <a:ext uri="{FF2B5EF4-FFF2-40B4-BE49-F238E27FC236}">
                <a16:creationId xmlns:a16="http://schemas.microsoft.com/office/drawing/2014/main" id="{83F3072F-7B8D-42C0-9AD5-66878D60758C}"/>
              </a:ext>
            </a:extLst>
          </p:cNvPr>
          <p:cNvSpPr>
            <a:spLocks noGrp="1"/>
          </p:cNvSpPr>
          <p:nvPr>
            <p:ph type="body" sz="quarter" idx="54" hasCustomPrompt="1"/>
          </p:nvPr>
        </p:nvSpPr>
        <p:spPr>
          <a:xfrm>
            <a:off x="2432322" y="5257199"/>
            <a:ext cx="5392465" cy="817780"/>
          </a:xfrm>
          <a:prstGeom prst="roundRect">
            <a:avLst>
              <a:gd name="adj" fmla="val 10495"/>
            </a:avLst>
          </a:prstGeom>
          <a:solidFill>
            <a:schemeClr val="accent1"/>
          </a:solidFill>
        </p:spPr>
        <p:txBody>
          <a:bodyPr lIns="91440" rIns="91440" bIns="0" anchor="ctr" anchorCtr="0"/>
          <a:lstStyle>
            <a:lvl1pPr marL="0" indent="0" algn="ctr">
              <a:lnSpc>
                <a:spcPct val="112000"/>
              </a:lnSpc>
              <a:buFontTx/>
              <a:buNone/>
              <a:defRPr sz="1100"/>
            </a:lvl1pPr>
          </a:lstStyle>
          <a:p>
            <a:pPr lvl="0"/>
            <a:r>
              <a:rPr lang="en-US"/>
              <a:t>  </a:t>
            </a:r>
          </a:p>
        </p:txBody>
      </p:sp>
      <p:sp>
        <p:nvSpPr>
          <p:cNvPr id="34" name="Text Placeholder 5">
            <a:extLst>
              <a:ext uri="{FF2B5EF4-FFF2-40B4-BE49-F238E27FC236}">
                <a16:creationId xmlns:a16="http://schemas.microsoft.com/office/drawing/2014/main" id="{B08A92AF-CE7C-4AFD-819E-118D5F0521E0}"/>
              </a:ext>
            </a:extLst>
          </p:cNvPr>
          <p:cNvSpPr>
            <a:spLocks noGrp="1"/>
          </p:cNvSpPr>
          <p:nvPr>
            <p:ph type="body" sz="quarter" idx="55" hasCustomPrompt="1"/>
          </p:nvPr>
        </p:nvSpPr>
        <p:spPr>
          <a:xfrm>
            <a:off x="2432322" y="5257199"/>
            <a:ext cx="1781504" cy="817780"/>
          </a:xfrm>
          <a:prstGeom prst="rect">
            <a:avLst/>
          </a:prstGeom>
          <a:noFill/>
        </p:spPr>
        <p:txBody>
          <a:bodyPr lIns="91440" rIns="91440" bIns="0" anchor="ctr" anchorCtr="0"/>
          <a:lstStyle>
            <a:lvl1pPr marL="0" indent="0" algn="ctr">
              <a:lnSpc>
                <a:spcPct val="112000"/>
              </a:lnSpc>
              <a:buFontTx/>
              <a:buNone/>
              <a:defRPr sz="1100"/>
            </a:lvl1pPr>
          </a:lstStyle>
          <a:p>
            <a:pPr lvl="0"/>
            <a:r>
              <a:rPr lang="en-US"/>
              <a:t>Lorem ipsum</a:t>
            </a:r>
          </a:p>
        </p:txBody>
      </p:sp>
      <p:sp>
        <p:nvSpPr>
          <p:cNvPr id="35" name="Text Placeholder 5">
            <a:extLst>
              <a:ext uri="{FF2B5EF4-FFF2-40B4-BE49-F238E27FC236}">
                <a16:creationId xmlns:a16="http://schemas.microsoft.com/office/drawing/2014/main" id="{76F897DA-CC75-430A-982C-3A65DDFA7F98}"/>
              </a:ext>
            </a:extLst>
          </p:cNvPr>
          <p:cNvSpPr>
            <a:spLocks noGrp="1"/>
          </p:cNvSpPr>
          <p:nvPr>
            <p:ph type="body" sz="quarter" idx="56" hasCustomPrompt="1"/>
          </p:nvPr>
        </p:nvSpPr>
        <p:spPr>
          <a:xfrm>
            <a:off x="4225325" y="5257199"/>
            <a:ext cx="1826580" cy="817780"/>
          </a:xfrm>
          <a:prstGeom prst="rect">
            <a:avLst/>
          </a:prstGeom>
          <a:noFill/>
        </p:spPr>
        <p:txBody>
          <a:bodyPr lIns="91440" rIns="91440" bIns="0" anchor="ctr" anchorCtr="0"/>
          <a:lstStyle>
            <a:lvl1pPr marL="0" indent="0" algn="ctr">
              <a:lnSpc>
                <a:spcPct val="112000"/>
              </a:lnSpc>
              <a:buFontTx/>
              <a:buNone/>
              <a:defRPr sz="1100"/>
            </a:lvl1pPr>
          </a:lstStyle>
          <a:p>
            <a:pPr lvl="0"/>
            <a:r>
              <a:rPr lang="en-US"/>
              <a:t>Lorem ipsum</a:t>
            </a:r>
          </a:p>
        </p:txBody>
      </p:sp>
      <p:sp>
        <p:nvSpPr>
          <p:cNvPr id="37" name="Text Placeholder 5">
            <a:extLst>
              <a:ext uri="{FF2B5EF4-FFF2-40B4-BE49-F238E27FC236}">
                <a16:creationId xmlns:a16="http://schemas.microsoft.com/office/drawing/2014/main" id="{7585A331-79CA-41DB-98B9-1ABAAADD2864}"/>
              </a:ext>
            </a:extLst>
          </p:cNvPr>
          <p:cNvSpPr>
            <a:spLocks noGrp="1"/>
          </p:cNvSpPr>
          <p:nvPr>
            <p:ph type="body" sz="quarter" idx="57" hasCustomPrompt="1"/>
          </p:nvPr>
        </p:nvSpPr>
        <p:spPr>
          <a:xfrm>
            <a:off x="6046157" y="5257199"/>
            <a:ext cx="1781504" cy="817780"/>
          </a:xfrm>
          <a:prstGeom prst="rect">
            <a:avLst/>
          </a:prstGeom>
          <a:noFill/>
        </p:spPr>
        <p:txBody>
          <a:bodyPr lIns="228600" rIns="228600" bIns="0" anchor="ctr" anchorCtr="0"/>
          <a:lstStyle>
            <a:lvl1pPr marL="0" indent="0" algn="ctr">
              <a:lnSpc>
                <a:spcPct val="112000"/>
              </a:lnSpc>
              <a:buFontTx/>
              <a:buNone/>
              <a:defRPr sz="1100"/>
            </a:lvl1pPr>
          </a:lstStyle>
          <a:p>
            <a:pPr lvl="0"/>
            <a:r>
              <a:rPr lang="en-US"/>
              <a:t>Lorem ipsum</a:t>
            </a:r>
          </a:p>
        </p:txBody>
      </p:sp>
      <p:sp>
        <p:nvSpPr>
          <p:cNvPr id="39" name="Text Placeholder 5">
            <a:extLst>
              <a:ext uri="{FF2B5EF4-FFF2-40B4-BE49-F238E27FC236}">
                <a16:creationId xmlns:a16="http://schemas.microsoft.com/office/drawing/2014/main" id="{9397FA64-0B3D-446B-ADDE-EB3166B6E90F}"/>
              </a:ext>
            </a:extLst>
          </p:cNvPr>
          <p:cNvSpPr>
            <a:spLocks noGrp="1"/>
          </p:cNvSpPr>
          <p:nvPr>
            <p:ph type="body" sz="quarter" idx="60" hasCustomPrompt="1"/>
          </p:nvPr>
        </p:nvSpPr>
        <p:spPr>
          <a:xfrm>
            <a:off x="4275173" y="4536639"/>
            <a:ext cx="3639114" cy="360799"/>
          </a:xfrm>
        </p:spPr>
        <p:txBody>
          <a:bodyPr/>
          <a:lstStyle>
            <a:lvl1pPr algn="ctr">
              <a:lnSpc>
                <a:spcPct val="90000"/>
              </a:lnSpc>
              <a:spcAft>
                <a:spcPct val="0"/>
              </a:spcAft>
              <a:defRPr sz="1800"/>
            </a:lvl1pPr>
          </a:lstStyle>
          <a:p>
            <a:pPr lvl="0"/>
            <a:r>
              <a:rPr lang="en-US"/>
              <a:t>Heading</a:t>
            </a:r>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1" y="490539"/>
            <a:ext cx="2685392" cy="360799"/>
          </a:xfrm>
        </p:spPr>
        <p:txBody>
          <a:bodyPr>
            <a:noAutofit/>
          </a:bodyPr>
          <a:lstStyle>
            <a:lvl1pPr algn="ctr">
              <a:defRPr sz="1800"/>
            </a:lvl1pPr>
          </a:lstStyle>
          <a:p>
            <a:r>
              <a:rPr lang="en-US"/>
              <a:t>Heading</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22" name="Text Placeholder 5">
            <a:extLst>
              <a:ext uri="{FF2B5EF4-FFF2-40B4-BE49-F238E27FC236}">
                <a16:creationId xmlns:a16="http://schemas.microsoft.com/office/drawing/2014/main" id="{ECD7B1AF-0853-410B-BDC4-F9DD2D59DC50}"/>
              </a:ext>
            </a:extLst>
          </p:cNvPr>
          <p:cNvSpPr>
            <a:spLocks noGrp="1"/>
          </p:cNvSpPr>
          <p:nvPr>
            <p:ph type="body" sz="quarter" idx="36" hasCustomPrompt="1"/>
          </p:nvPr>
        </p:nvSpPr>
        <p:spPr>
          <a:xfrm>
            <a:off x="457201" y="979487"/>
            <a:ext cx="2685392" cy="817781"/>
          </a:xfrm>
          <a:prstGeom prst="roundRect">
            <a:avLst>
              <a:gd name="adj" fmla="val 8956"/>
            </a:avLst>
          </a:prstGeom>
          <a:solidFill>
            <a:schemeClr val="accent4">
              <a:lumMod val="20000"/>
              <a:lumOff val="80000"/>
            </a:schemeClr>
          </a:solidFill>
        </p:spPr>
        <p:txBody>
          <a:bodyPr lIns="228600" rIns="228600" bIns="0" anchor="ctr" anchorCtr="0"/>
          <a:lstStyle>
            <a:lvl1pPr marL="0" indent="0" algn="l">
              <a:lnSpc>
                <a:spcPct val="95000"/>
              </a:lnSpc>
              <a:buFontTx/>
              <a:buNone/>
              <a:defRPr/>
            </a:lvl1pPr>
          </a:lstStyle>
          <a:p>
            <a:pPr lvl="0"/>
            <a:r>
              <a:rPr lang="en-US"/>
              <a:t>Lorem ipsum</a:t>
            </a:r>
          </a:p>
        </p:txBody>
      </p:sp>
      <p:sp>
        <p:nvSpPr>
          <p:cNvPr id="11" name="Text Placeholder 5">
            <a:extLst>
              <a:ext uri="{FF2B5EF4-FFF2-40B4-BE49-F238E27FC236}">
                <a16:creationId xmlns:a16="http://schemas.microsoft.com/office/drawing/2014/main" id="{04CF2DB8-FDE5-4EC3-96C0-1A89A94A6539}"/>
              </a:ext>
            </a:extLst>
          </p:cNvPr>
          <p:cNvSpPr>
            <a:spLocks noGrp="1"/>
          </p:cNvSpPr>
          <p:nvPr>
            <p:ph type="body" sz="quarter" idx="40" hasCustomPrompt="1"/>
          </p:nvPr>
        </p:nvSpPr>
        <p:spPr>
          <a:xfrm>
            <a:off x="4282634" y="947957"/>
            <a:ext cx="3631653" cy="2969993"/>
          </a:xfrm>
          <a:prstGeom prst="roundRect">
            <a:avLst>
              <a:gd name="adj" fmla="val 4502"/>
            </a:avLst>
          </a:prstGeom>
          <a:solidFill>
            <a:schemeClr val="accent4">
              <a:lumMod val="20000"/>
              <a:lumOff val="80000"/>
            </a:schemeClr>
          </a:solidFill>
        </p:spPr>
        <p:txBody>
          <a:bodyPr lIns="137160" tIns="137160" rIns="137160" bIns="0" anchor="t" anchorCtr="0"/>
          <a:lstStyle>
            <a:lvl1pPr marL="115888" indent="-115888" algn="l">
              <a:lnSpc>
                <a:spcPct val="112000"/>
              </a:lnSpc>
              <a:spcAft>
                <a:spcPts val="750"/>
              </a:spcAft>
              <a:buFont typeface="Arial" panose="020B0604020202020204" pitchFamily="34" charset="0"/>
              <a:buChar char="•"/>
              <a:defRPr sz="1100"/>
            </a:lvl1pPr>
          </a:lstStyle>
          <a:p>
            <a:pPr lvl="0"/>
            <a:r>
              <a:rPr lang="en-US"/>
              <a:t>Lorem ipsum</a:t>
            </a:r>
          </a:p>
          <a:p>
            <a:pPr lvl="0"/>
            <a:r>
              <a:rPr lang="en-US"/>
              <a:t>Lorem ipsum</a:t>
            </a:r>
          </a:p>
          <a:p>
            <a:pPr lvl="0"/>
            <a:r>
              <a:rPr lang="en-US"/>
              <a:t>Lorem ipsum</a:t>
            </a:r>
          </a:p>
        </p:txBody>
      </p:sp>
      <p:sp>
        <p:nvSpPr>
          <p:cNvPr id="13" name="Text Placeholder 5">
            <a:extLst>
              <a:ext uri="{FF2B5EF4-FFF2-40B4-BE49-F238E27FC236}">
                <a16:creationId xmlns:a16="http://schemas.microsoft.com/office/drawing/2014/main" id="{A9D3B10D-1309-46B7-9D9E-FFE332CF3E73}"/>
              </a:ext>
            </a:extLst>
          </p:cNvPr>
          <p:cNvSpPr>
            <a:spLocks noGrp="1"/>
          </p:cNvSpPr>
          <p:nvPr>
            <p:ph type="body" sz="quarter" idx="41" hasCustomPrompt="1"/>
          </p:nvPr>
        </p:nvSpPr>
        <p:spPr>
          <a:xfrm>
            <a:off x="499241" y="5257199"/>
            <a:ext cx="1781504" cy="817780"/>
          </a:xfrm>
          <a:prstGeom prst="roundRect">
            <a:avLst>
              <a:gd name="adj" fmla="val 10495"/>
            </a:avLst>
          </a:prstGeom>
          <a:solidFill>
            <a:schemeClr val="accent1"/>
          </a:solidFill>
        </p:spPr>
        <p:txBody>
          <a:bodyPr lIns="91440" rIns="91440" bIns="0" anchor="ctr" anchorCtr="0"/>
          <a:lstStyle>
            <a:lvl1pPr marL="0" indent="0" algn="ctr">
              <a:lnSpc>
                <a:spcPct val="112000"/>
              </a:lnSpc>
              <a:buFontTx/>
              <a:buNone/>
              <a:defRPr sz="1100"/>
            </a:lvl1pPr>
          </a:lstStyle>
          <a:p>
            <a:pPr lvl="0"/>
            <a:r>
              <a:rPr lang="en-US"/>
              <a:t>Lorem ipsum</a:t>
            </a:r>
          </a:p>
        </p:txBody>
      </p:sp>
      <p:sp>
        <p:nvSpPr>
          <p:cNvPr id="14" name="Text Placeholder 5">
            <a:extLst>
              <a:ext uri="{FF2B5EF4-FFF2-40B4-BE49-F238E27FC236}">
                <a16:creationId xmlns:a16="http://schemas.microsoft.com/office/drawing/2014/main" id="{7A76308A-3B9E-4889-9634-E4806E7CB1EE}"/>
              </a:ext>
            </a:extLst>
          </p:cNvPr>
          <p:cNvSpPr>
            <a:spLocks noGrp="1"/>
          </p:cNvSpPr>
          <p:nvPr>
            <p:ph type="body" sz="quarter" idx="42" hasCustomPrompt="1"/>
          </p:nvPr>
        </p:nvSpPr>
        <p:spPr>
          <a:xfrm>
            <a:off x="9049407" y="971694"/>
            <a:ext cx="2685392" cy="586553"/>
          </a:xfrm>
          <a:prstGeom prst="roundRect">
            <a:avLst/>
          </a:prstGeom>
          <a:solidFill>
            <a:schemeClr val="accent4">
              <a:lumMod val="20000"/>
              <a:lumOff val="80000"/>
            </a:schemeClr>
          </a:solidFill>
        </p:spPr>
        <p:txBody>
          <a:bodyPr lIns="137160" rIns="137160" bIns="0" anchor="ctr" anchorCtr="0"/>
          <a:lstStyle>
            <a:lvl1pPr marL="0" indent="0" algn="l">
              <a:lnSpc>
                <a:spcPct val="95000"/>
              </a:lnSpc>
              <a:buFontTx/>
              <a:buNone/>
              <a:defRPr/>
            </a:lvl1pPr>
          </a:lstStyle>
          <a:p>
            <a:pPr lvl="0"/>
            <a:r>
              <a:rPr lang="en-US"/>
              <a:t>Lorem ipsum</a:t>
            </a:r>
          </a:p>
        </p:txBody>
      </p:sp>
      <p:sp>
        <p:nvSpPr>
          <p:cNvPr id="18" name="Text Placeholder 5">
            <a:extLst>
              <a:ext uri="{FF2B5EF4-FFF2-40B4-BE49-F238E27FC236}">
                <a16:creationId xmlns:a16="http://schemas.microsoft.com/office/drawing/2014/main" id="{9291919F-9D7D-42D1-9EB8-F9A6DE6ECACA}"/>
              </a:ext>
            </a:extLst>
          </p:cNvPr>
          <p:cNvSpPr>
            <a:spLocks noGrp="1"/>
          </p:cNvSpPr>
          <p:nvPr>
            <p:ph type="body" sz="quarter" idx="43" hasCustomPrompt="1"/>
          </p:nvPr>
        </p:nvSpPr>
        <p:spPr>
          <a:xfrm>
            <a:off x="9049407" y="1756446"/>
            <a:ext cx="2685392" cy="586553"/>
          </a:xfrm>
          <a:prstGeom prst="roundRect">
            <a:avLst/>
          </a:prstGeom>
          <a:solidFill>
            <a:schemeClr val="accent4">
              <a:lumMod val="20000"/>
              <a:lumOff val="80000"/>
            </a:schemeClr>
          </a:solidFill>
        </p:spPr>
        <p:txBody>
          <a:bodyPr lIns="137160" rIns="137160" bIns="0" anchor="ctr" anchorCtr="0"/>
          <a:lstStyle>
            <a:lvl1pPr marL="0" indent="0" algn="l">
              <a:lnSpc>
                <a:spcPct val="95000"/>
              </a:lnSpc>
              <a:buFontTx/>
              <a:buNone/>
              <a:defRPr/>
            </a:lvl1pPr>
          </a:lstStyle>
          <a:p>
            <a:pPr lvl="0"/>
            <a:r>
              <a:rPr lang="en-US"/>
              <a:t>Lorem ipsum</a:t>
            </a:r>
          </a:p>
        </p:txBody>
      </p:sp>
      <p:sp>
        <p:nvSpPr>
          <p:cNvPr id="19" name="Text Placeholder 5">
            <a:extLst>
              <a:ext uri="{FF2B5EF4-FFF2-40B4-BE49-F238E27FC236}">
                <a16:creationId xmlns:a16="http://schemas.microsoft.com/office/drawing/2014/main" id="{36C9D1A1-28A0-4638-9A85-CA2507F67123}"/>
              </a:ext>
            </a:extLst>
          </p:cNvPr>
          <p:cNvSpPr>
            <a:spLocks noGrp="1"/>
          </p:cNvSpPr>
          <p:nvPr>
            <p:ph type="body" sz="quarter" idx="44" hasCustomPrompt="1"/>
          </p:nvPr>
        </p:nvSpPr>
        <p:spPr>
          <a:xfrm>
            <a:off x="9049407" y="2541198"/>
            <a:ext cx="2685392" cy="586553"/>
          </a:xfrm>
          <a:prstGeom prst="roundRect">
            <a:avLst/>
          </a:prstGeom>
          <a:solidFill>
            <a:schemeClr val="accent4">
              <a:lumMod val="20000"/>
              <a:lumOff val="80000"/>
            </a:schemeClr>
          </a:solidFill>
        </p:spPr>
        <p:txBody>
          <a:bodyPr lIns="137160" rIns="137160" bIns="0" anchor="ctr" anchorCtr="0"/>
          <a:lstStyle>
            <a:lvl1pPr marL="0" indent="0" algn="l">
              <a:lnSpc>
                <a:spcPct val="95000"/>
              </a:lnSpc>
              <a:buFontTx/>
              <a:buNone/>
              <a:defRPr/>
            </a:lvl1pPr>
          </a:lstStyle>
          <a:p>
            <a:pPr lvl="0"/>
            <a:r>
              <a:rPr lang="en-US"/>
              <a:t>Lorem ipsum</a:t>
            </a:r>
          </a:p>
        </p:txBody>
      </p:sp>
      <p:sp>
        <p:nvSpPr>
          <p:cNvPr id="20" name="Text Placeholder 5">
            <a:extLst>
              <a:ext uri="{FF2B5EF4-FFF2-40B4-BE49-F238E27FC236}">
                <a16:creationId xmlns:a16="http://schemas.microsoft.com/office/drawing/2014/main" id="{98045586-9105-424E-817B-CCA2C226F6B2}"/>
              </a:ext>
            </a:extLst>
          </p:cNvPr>
          <p:cNvSpPr>
            <a:spLocks noGrp="1"/>
          </p:cNvSpPr>
          <p:nvPr>
            <p:ph type="body" sz="quarter" idx="45" hasCustomPrompt="1"/>
          </p:nvPr>
        </p:nvSpPr>
        <p:spPr>
          <a:xfrm>
            <a:off x="9049407" y="3325951"/>
            <a:ext cx="2685392" cy="586553"/>
          </a:xfrm>
          <a:prstGeom prst="roundRect">
            <a:avLst/>
          </a:prstGeom>
          <a:solidFill>
            <a:schemeClr val="accent4">
              <a:lumMod val="20000"/>
              <a:lumOff val="80000"/>
            </a:schemeClr>
          </a:solidFill>
        </p:spPr>
        <p:txBody>
          <a:bodyPr lIns="137160" rIns="137160" bIns="0" anchor="ctr" anchorCtr="0"/>
          <a:lstStyle>
            <a:lvl1pPr marL="0" indent="0" algn="l">
              <a:lnSpc>
                <a:spcPct val="95000"/>
              </a:lnSpc>
              <a:buFontTx/>
              <a:buNone/>
              <a:defRPr/>
            </a:lvl1pPr>
          </a:lstStyle>
          <a:p>
            <a:pPr lvl="0"/>
            <a:r>
              <a:rPr lang="en-US"/>
              <a:t>Lorem ipsum</a:t>
            </a:r>
          </a:p>
        </p:txBody>
      </p:sp>
      <p:sp>
        <p:nvSpPr>
          <p:cNvPr id="23" name="Text Placeholder 5">
            <a:extLst>
              <a:ext uri="{FF2B5EF4-FFF2-40B4-BE49-F238E27FC236}">
                <a16:creationId xmlns:a16="http://schemas.microsoft.com/office/drawing/2014/main" id="{FD044C48-4F3C-4C0C-B5A5-D704F802E184}"/>
              </a:ext>
            </a:extLst>
          </p:cNvPr>
          <p:cNvSpPr>
            <a:spLocks noGrp="1"/>
          </p:cNvSpPr>
          <p:nvPr>
            <p:ph type="body" sz="quarter" idx="46" hasCustomPrompt="1"/>
          </p:nvPr>
        </p:nvSpPr>
        <p:spPr>
          <a:xfrm>
            <a:off x="7988683" y="5257199"/>
            <a:ext cx="1781504" cy="817780"/>
          </a:xfrm>
          <a:prstGeom prst="roundRect">
            <a:avLst>
              <a:gd name="adj" fmla="val 10495"/>
            </a:avLst>
          </a:prstGeom>
          <a:solidFill>
            <a:schemeClr val="accent1"/>
          </a:solidFill>
        </p:spPr>
        <p:txBody>
          <a:bodyPr lIns="91440" rIns="91440" bIns="0" anchor="ctr" anchorCtr="0"/>
          <a:lstStyle>
            <a:lvl1pPr marL="0" indent="0" algn="ctr">
              <a:lnSpc>
                <a:spcPct val="112000"/>
              </a:lnSpc>
              <a:buFontTx/>
              <a:buNone/>
              <a:defRPr sz="1100"/>
            </a:lvl1pPr>
          </a:lstStyle>
          <a:p>
            <a:pPr lvl="0"/>
            <a:r>
              <a:rPr lang="en-US"/>
              <a:t>Lorem ipsum</a:t>
            </a:r>
          </a:p>
        </p:txBody>
      </p:sp>
      <p:sp>
        <p:nvSpPr>
          <p:cNvPr id="24" name="Text Placeholder 5">
            <a:extLst>
              <a:ext uri="{FF2B5EF4-FFF2-40B4-BE49-F238E27FC236}">
                <a16:creationId xmlns:a16="http://schemas.microsoft.com/office/drawing/2014/main" id="{12E0F89F-EA6A-4E77-9C2A-CA9E5693F480}"/>
              </a:ext>
            </a:extLst>
          </p:cNvPr>
          <p:cNvSpPr>
            <a:spLocks noGrp="1"/>
          </p:cNvSpPr>
          <p:nvPr>
            <p:ph type="body" sz="quarter" idx="47" hasCustomPrompt="1"/>
          </p:nvPr>
        </p:nvSpPr>
        <p:spPr>
          <a:xfrm>
            <a:off x="9953295" y="5257199"/>
            <a:ext cx="1781504" cy="817780"/>
          </a:xfrm>
          <a:prstGeom prst="roundRect">
            <a:avLst>
              <a:gd name="adj" fmla="val 10495"/>
            </a:avLst>
          </a:prstGeom>
          <a:solidFill>
            <a:schemeClr val="accent1"/>
          </a:solidFill>
        </p:spPr>
        <p:txBody>
          <a:bodyPr lIns="91440" rIns="91440" bIns="0" anchor="ctr" anchorCtr="0"/>
          <a:lstStyle>
            <a:lvl1pPr marL="0" indent="0" algn="ctr">
              <a:lnSpc>
                <a:spcPct val="112000"/>
              </a:lnSpc>
              <a:buFontTx/>
              <a:buNone/>
              <a:defRPr sz="1100"/>
            </a:lvl1pPr>
          </a:lstStyle>
          <a:p>
            <a:pPr lvl="0"/>
            <a:r>
              <a:rPr lang="en-US"/>
              <a:t>Lorem ipsum</a:t>
            </a:r>
          </a:p>
        </p:txBody>
      </p:sp>
      <p:sp>
        <p:nvSpPr>
          <p:cNvPr id="25" name="Text Placeholder 5">
            <a:extLst>
              <a:ext uri="{FF2B5EF4-FFF2-40B4-BE49-F238E27FC236}">
                <a16:creationId xmlns:a16="http://schemas.microsoft.com/office/drawing/2014/main" id="{38E27B95-0723-44E4-BFBA-4621C54451B5}"/>
              </a:ext>
            </a:extLst>
          </p:cNvPr>
          <p:cNvSpPr>
            <a:spLocks noGrp="1"/>
          </p:cNvSpPr>
          <p:nvPr>
            <p:ph type="body" sz="quarter" idx="48" hasCustomPrompt="1"/>
          </p:nvPr>
        </p:nvSpPr>
        <p:spPr>
          <a:xfrm>
            <a:off x="499241" y="4938024"/>
            <a:ext cx="1781504" cy="308477"/>
          </a:xfrm>
          <a:prstGeom prst="rect">
            <a:avLst/>
          </a:prstGeom>
          <a:noFill/>
        </p:spPr>
        <p:txBody>
          <a:bodyPr lIns="228600" rIns="228600" bIns="0" anchor="ctr" anchorCtr="0"/>
          <a:lstStyle>
            <a:lvl1pPr marL="0" indent="0" algn="ctr">
              <a:lnSpc>
                <a:spcPct val="112000"/>
              </a:lnSpc>
              <a:buFontTx/>
              <a:buNone/>
              <a:defRPr sz="1100"/>
            </a:lvl1pPr>
          </a:lstStyle>
          <a:p>
            <a:pPr lvl="0"/>
            <a:r>
              <a:rPr lang="en-US"/>
              <a:t>Lorem ipsum</a:t>
            </a:r>
          </a:p>
        </p:txBody>
      </p:sp>
      <p:sp>
        <p:nvSpPr>
          <p:cNvPr id="26" name="Text Placeholder 5">
            <a:extLst>
              <a:ext uri="{FF2B5EF4-FFF2-40B4-BE49-F238E27FC236}">
                <a16:creationId xmlns:a16="http://schemas.microsoft.com/office/drawing/2014/main" id="{8BC2E8E9-7C3E-4B80-89DB-65A2C453583C}"/>
              </a:ext>
            </a:extLst>
          </p:cNvPr>
          <p:cNvSpPr>
            <a:spLocks noGrp="1"/>
          </p:cNvSpPr>
          <p:nvPr>
            <p:ph type="body" sz="quarter" idx="49" hasCustomPrompt="1"/>
          </p:nvPr>
        </p:nvSpPr>
        <p:spPr>
          <a:xfrm>
            <a:off x="457201" y="1891540"/>
            <a:ext cx="2685392" cy="967274"/>
          </a:xfrm>
          <a:prstGeom prst="roundRect">
            <a:avLst>
              <a:gd name="adj" fmla="val 8956"/>
            </a:avLst>
          </a:prstGeom>
          <a:solidFill>
            <a:schemeClr val="accent4">
              <a:lumMod val="20000"/>
              <a:lumOff val="80000"/>
            </a:schemeClr>
          </a:solidFill>
        </p:spPr>
        <p:txBody>
          <a:bodyPr lIns="228600" rIns="228600" bIns="0" anchor="ctr" anchorCtr="0"/>
          <a:lstStyle>
            <a:lvl1pPr marL="0" indent="0" algn="l">
              <a:lnSpc>
                <a:spcPct val="95000"/>
              </a:lnSpc>
              <a:buFontTx/>
              <a:buNone/>
              <a:defRPr/>
            </a:lvl1pPr>
          </a:lstStyle>
          <a:p>
            <a:pPr lvl="0"/>
            <a:r>
              <a:rPr lang="en-US"/>
              <a:t>Lorem ipsum</a:t>
            </a:r>
          </a:p>
        </p:txBody>
      </p:sp>
      <p:sp>
        <p:nvSpPr>
          <p:cNvPr id="27" name="Text Placeholder 5">
            <a:extLst>
              <a:ext uri="{FF2B5EF4-FFF2-40B4-BE49-F238E27FC236}">
                <a16:creationId xmlns:a16="http://schemas.microsoft.com/office/drawing/2014/main" id="{08A104EA-6BF7-41DA-B6DB-C78635CD18F5}"/>
              </a:ext>
            </a:extLst>
          </p:cNvPr>
          <p:cNvSpPr>
            <a:spLocks noGrp="1"/>
          </p:cNvSpPr>
          <p:nvPr>
            <p:ph type="body" sz="quarter" idx="50" hasCustomPrompt="1"/>
          </p:nvPr>
        </p:nvSpPr>
        <p:spPr>
          <a:xfrm>
            <a:off x="457201" y="2947833"/>
            <a:ext cx="2685392" cy="967274"/>
          </a:xfrm>
          <a:prstGeom prst="roundRect">
            <a:avLst>
              <a:gd name="adj" fmla="val 8956"/>
            </a:avLst>
          </a:prstGeom>
          <a:solidFill>
            <a:schemeClr val="accent4">
              <a:lumMod val="20000"/>
              <a:lumOff val="80000"/>
            </a:schemeClr>
          </a:solidFill>
        </p:spPr>
        <p:txBody>
          <a:bodyPr lIns="228600" rIns="228600" bIns="0" anchor="ctr" anchorCtr="0"/>
          <a:lstStyle>
            <a:lvl1pPr marL="0" indent="0" algn="l">
              <a:lnSpc>
                <a:spcPct val="95000"/>
              </a:lnSpc>
              <a:buFontTx/>
              <a:buNone/>
              <a:defRPr/>
            </a:lvl1pPr>
          </a:lstStyle>
          <a:p>
            <a:pPr lvl="0"/>
            <a:r>
              <a:rPr lang="en-US"/>
              <a:t>Lorem ipsum</a:t>
            </a:r>
          </a:p>
        </p:txBody>
      </p:sp>
      <p:sp>
        <p:nvSpPr>
          <p:cNvPr id="28" name="Text Placeholder 5">
            <a:extLst>
              <a:ext uri="{FF2B5EF4-FFF2-40B4-BE49-F238E27FC236}">
                <a16:creationId xmlns:a16="http://schemas.microsoft.com/office/drawing/2014/main" id="{52BB6F37-ECC1-4923-91FD-8C41C67CF238}"/>
              </a:ext>
            </a:extLst>
          </p:cNvPr>
          <p:cNvSpPr>
            <a:spLocks noGrp="1"/>
          </p:cNvSpPr>
          <p:nvPr>
            <p:ph type="body" sz="quarter" idx="51" hasCustomPrompt="1"/>
          </p:nvPr>
        </p:nvSpPr>
        <p:spPr>
          <a:xfrm>
            <a:off x="7988683" y="4938024"/>
            <a:ext cx="1781504" cy="308477"/>
          </a:xfrm>
          <a:prstGeom prst="rect">
            <a:avLst/>
          </a:prstGeom>
          <a:noFill/>
        </p:spPr>
        <p:txBody>
          <a:bodyPr lIns="228600" rIns="228600" bIns="0" anchor="ctr" anchorCtr="0"/>
          <a:lstStyle>
            <a:lvl1pPr marL="0" indent="0" algn="ctr">
              <a:lnSpc>
                <a:spcPct val="112000"/>
              </a:lnSpc>
              <a:buFontTx/>
              <a:buNone/>
              <a:defRPr sz="1100"/>
            </a:lvl1pPr>
          </a:lstStyle>
          <a:p>
            <a:pPr lvl="0"/>
            <a:r>
              <a:rPr lang="en-US"/>
              <a:t>Lorem ipsum</a:t>
            </a:r>
          </a:p>
        </p:txBody>
      </p:sp>
      <p:sp>
        <p:nvSpPr>
          <p:cNvPr id="29" name="Text Placeholder 5">
            <a:extLst>
              <a:ext uri="{FF2B5EF4-FFF2-40B4-BE49-F238E27FC236}">
                <a16:creationId xmlns:a16="http://schemas.microsoft.com/office/drawing/2014/main" id="{BBD65274-F205-4295-8744-3DB82E048167}"/>
              </a:ext>
            </a:extLst>
          </p:cNvPr>
          <p:cNvSpPr>
            <a:spLocks noGrp="1"/>
          </p:cNvSpPr>
          <p:nvPr>
            <p:ph type="body" sz="quarter" idx="52" hasCustomPrompt="1"/>
          </p:nvPr>
        </p:nvSpPr>
        <p:spPr>
          <a:xfrm>
            <a:off x="9953295" y="4938024"/>
            <a:ext cx="1781504" cy="308477"/>
          </a:xfrm>
          <a:prstGeom prst="rect">
            <a:avLst/>
          </a:prstGeom>
          <a:noFill/>
        </p:spPr>
        <p:txBody>
          <a:bodyPr lIns="228600" rIns="228600" bIns="0" anchor="ctr" anchorCtr="0"/>
          <a:lstStyle>
            <a:lvl1pPr marL="0" indent="0" algn="ctr">
              <a:lnSpc>
                <a:spcPct val="112000"/>
              </a:lnSpc>
              <a:buFontTx/>
              <a:buNone/>
              <a:defRPr sz="1100"/>
            </a:lvl1pPr>
          </a:lstStyle>
          <a:p>
            <a:pPr lvl="0"/>
            <a:r>
              <a:rPr lang="en-US"/>
              <a:t>Lorem ipsum</a:t>
            </a:r>
          </a:p>
        </p:txBody>
      </p:sp>
      <p:sp>
        <p:nvSpPr>
          <p:cNvPr id="30" name="Text Placeholder 5">
            <a:extLst>
              <a:ext uri="{FF2B5EF4-FFF2-40B4-BE49-F238E27FC236}">
                <a16:creationId xmlns:a16="http://schemas.microsoft.com/office/drawing/2014/main" id="{CCA1E327-3E01-46CF-B449-71C225734D54}"/>
              </a:ext>
            </a:extLst>
          </p:cNvPr>
          <p:cNvSpPr>
            <a:spLocks noGrp="1"/>
          </p:cNvSpPr>
          <p:nvPr>
            <p:ph type="body" sz="quarter" idx="53" hasCustomPrompt="1"/>
          </p:nvPr>
        </p:nvSpPr>
        <p:spPr>
          <a:xfrm>
            <a:off x="2432322" y="4938024"/>
            <a:ext cx="5392465" cy="308477"/>
          </a:xfrm>
          <a:prstGeom prst="rect">
            <a:avLst/>
          </a:prstGeom>
          <a:noFill/>
        </p:spPr>
        <p:txBody>
          <a:bodyPr lIns="228600" rIns="228600" bIns="0" anchor="ctr" anchorCtr="0"/>
          <a:lstStyle>
            <a:lvl1pPr marL="0" indent="0" algn="ctr">
              <a:lnSpc>
                <a:spcPct val="112000"/>
              </a:lnSpc>
              <a:buFontTx/>
              <a:buNone/>
              <a:defRPr sz="1100"/>
            </a:lvl1pPr>
          </a:lstStyle>
          <a:p>
            <a:pPr lvl="0"/>
            <a:r>
              <a:rPr lang="en-US"/>
              <a:t>Lorem ipsum</a:t>
            </a:r>
          </a:p>
        </p:txBody>
      </p:sp>
      <p:sp>
        <p:nvSpPr>
          <p:cNvPr id="6" name="Text Placeholder 5">
            <a:extLst>
              <a:ext uri="{FF2B5EF4-FFF2-40B4-BE49-F238E27FC236}">
                <a16:creationId xmlns:a16="http://schemas.microsoft.com/office/drawing/2014/main" id="{CE9F019A-781F-4F60-AAD4-6251299D204B}"/>
              </a:ext>
            </a:extLst>
          </p:cNvPr>
          <p:cNvSpPr>
            <a:spLocks noGrp="1"/>
          </p:cNvSpPr>
          <p:nvPr>
            <p:ph type="body" sz="quarter" idx="58" hasCustomPrompt="1"/>
          </p:nvPr>
        </p:nvSpPr>
        <p:spPr>
          <a:xfrm>
            <a:off x="4275173" y="490539"/>
            <a:ext cx="3639114" cy="360799"/>
          </a:xfrm>
        </p:spPr>
        <p:txBody>
          <a:bodyPr/>
          <a:lstStyle>
            <a:lvl1pPr algn="ctr">
              <a:lnSpc>
                <a:spcPct val="90000"/>
              </a:lnSpc>
              <a:spcAft>
                <a:spcPct val="0"/>
              </a:spcAft>
              <a:defRPr sz="1800"/>
            </a:lvl1pPr>
          </a:lstStyle>
          <a:p>
            <a:pPr lvl="0"/>
            <a:r>
              <a:rPr lang="en-US"/>
              <a:t>Heading</a:t>
            </a:r>
          </a:p>
        </p:txBody>
      </p:sp>
      <p:sp>
        <p:nvSpPr>
          <p:cNvPr id="38" name="Text Placeholder 5">
            <a:extLst>
              <a:ext uri="{FF2B5EF4-FFF2-40B4-BE49-F238E27FC236}">
                <a16:creationId xmlns:a16="http://schemas.microsoft.com/office/drawing/2014/main" id="{E8B4FE54-914D-42E7-83D6-5BBF2AFE1650}"/>
              </a:ext>
            </a:extLst>
          </p:cNvPr>
          <p:cNvSpPr>
            <a:spLocks noGrp="1"/>
          </p:cNvSpPr>
          <p:nvPr>
            <p:ph type="body" sz="quarter" idx="59" hasCustomPrompt="1"/>
          </p:nvPr>
        </p:nvSpPr>
        <p:spPr>
          <a:xfrm>
            <a:off x="9046867" y="490539"/>
            <a:ext cx="2687932" cy="360799"/>
          </a:xfrm>
        </p:spPr>
        <p:txBody>
          <a:bodyPr/>
          <a:lstStyle>
            <a:lvl1pPr algn="ctr">
              <a:lnSpc>
                <a:spcPct val="90000"/>
              </a:lnSpc>
              <a:spcAft>
                <a:spcPct val="0"/>
              </a:spcAft>
              <a:defRPr sz="1800"/>
            </a:lvl1pPr>
          </a:lstStyle>
          <a:p>
            <a:pPr lvl="0"/>
            <a:r>
              <a:rPr lang="en-US"/>
              <a:t>Heading</a:t>
            </a:r>
          </a:p>
        </p:txBody>
      </p:sp>
    </p:spTree>
    <p:extLst>
      <p:ext uri="{BB962C8B-B14F-4D97-AF65-F5344CB8AC3E}">
        <p14:creationId xmlns:p14="http://schemas.microsoft.com/office/powerpoint/2010/main" val="14426920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500063"/>
            <a:ext cx="5638800" cy="968375"/>
          </a:xfrm>
        </p:spPr>
        <p:txBody>
          <a:bodyPr>
            <a:noAutofit/>
          </a:bodyPr>
          <a:lstStyle>
            <a:lvl1pPr>
              <a:defRPr sz="3600"/>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7" name="Text Placeholder 6">
            <a:extLst>
              <a:ext uri="{FF2B5EF4-FFF2-40B4-BE49-F238E27FC236}">
                <a16:creationId xmlns:a16="http://schemas.microsoft.com/office/drawing/2014/main" id="{63321401-93B2-4BF7-B765-07C9936A11B2}"/>
              </a:ext>
            </a:extLst>
          </p:cNvPr>
          <p:cNvSpPr>
            <a:spLocks noGrp="1"/>
          </p:cNvSpPr>
          <p:nvPr>
            <p:ph type="body" sz="quarter" idx="13" hasCustomPrompt="1"/>
          </p:nvPr>
        </p:nvSpPr>
        <p:spPr>
          <a:xfrm>
            <a:off x="755650" y="2783840"/>
            <a:ext cx="1261060" cy="1259523"/>
          </a:xfrm>
          <a:prstGeom prst="ellipse">
            <a:avLst/>
          </a:prstGeom>
          <a:solidFill>
            <a:schemeClr val="accent1"/>
          </a:solidFill>
        </p:spPr>
        <p:txBody>
          <a:bodyPr anchor="ctr" anchorCtr="0"/>
          <a:lstStyle>
            <a:lvl1pPr algn="ctr">
              <a:defRPr sz="2400"/>
            </a:lvl1pPr>
          </a:lstStyle>
          <a:p>
            <a:pPr lvl="0"/>
            <a:r>
              <a:rPr lang="en-US"/>
              <a:t>Year</a:t>
            </a:r>
          </a:p>
        </p:txBody>
      </p:sp>
      <p:cxnSp>
        <p:nvCxnSpPr>
          <p:cNvPr id="10" name="Straight Arrow Connector 9">
            <a:extLst>
              <a:ext uri="{FF2B5EF4-FFF2-40B4-BE49-F238E27FC236}">
                <a16:creationId xmlns:a16="http://schemas.microsoft.com/office/drawing/2014/main" id="{3FF5F1FC-99DA-45DF-AE59-95BC39D14D06}"/>
              </a:ext>
            </a:extLst>
          </p:cNvPr>
          <p:cNvCxnSpPr/>
          <p:nvPr userDrawn="1"/>
        </p:nvCxnSpPr>
        <p:spPr>
          <a:xfrm>
            <a:off x="329565"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E0AF4659-2649-4D16-A1DB-DD69B5C50000}"/>
              </a:ext>
            </a:extLst>
          </p:cNvPr>
          <p:cNvSpPr>
            <a:spLocks noGrp="1"/>
          </p:cNvSpPr>
          <p:nvPr>
            <p:ph type="body" sz="quarter" idx="14" hasCustomPrompt="1"/>
          </p:nvPr>
        </p:nvSpPr>
        <p:spPr>
          <a:xfrm>
            <a:off x="2639060" y="2783840"/>
            <a:ext cx="1261060" cy="1259523"/>
          </a:xfrm>
          <a:prstGeom prst="ellipse">
            <a:avLst/>
          </a:prstGeom>
          <a:solidFill>
            <a:schemeClr val="accent1"/>
          </a:solidFill>
        </p:spPr>
        <p:txBody>
          <a:bodyPr anchor="ctr" anchorCtr="0"/>
          <a:lstStyle>
            <a:lvl1pPr algn="ctr">
              <a:defRPr sz="2400"/>
            </a:lvl1pPr>
          </a:lstStyle>
          <a:p>
            <a:pPr lvl="0"/>
            <a:r>
              <a:rPr lang="en-US"/>
              <a:t>Year</a:t>
            </a:r>
          </a:p>
        </p:txBody>
      </p:sp>
      <p:cxnSp>
        <p:nvCxnSpPr>
          <p:cNvPr id="17" name="Straight Arrow Connector 16">
            <a:extLst>
              <a:ext uri="{FF2B5EF4-FFF2-40B4-BE49-F238E27FC236}">
                <a16:creationId xmlns:a16="http://schemas.microsoft.com/office/drawing/2014/main" id="{2F7C1941-D1D4-45B5-B464-F253023475A6}"/>
              </a:ext>
            </a:extLst>
          </p:cNvPr>
          <p:cNvCxnSpPr/>
          <p:nvPr userDrawn="1"/>
        </p:nvCxnSpPr>
        <p:spPr>
          <a:xfrm>
            <a:off x="2172970"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A3B491C3-BD45-47B2-8220-DB3689266AD2}"/>
              </a:ext>
            </a:extLst>
          </p:cNvPr>
          <p:cNvSpPr>
            <a:spLocks noGrp="1"/>
          </p:cNvSpPr>
          <p:nvPr>
            <p:ph type="body" sz="quarter" idx="15" hasCustomPrompt="1"/>
          </p:nvPr>
        </p:nvSpPr>
        <p:spPr>
          <a:xfrm>
            <a:off x="4522470" y="2783840"/>
            <a:ext cx="1261060" cy="1259523"/>
          </a:xfrm>
          <a:prstGeom prst="ellipse">
            <a:avLst/>
          </a:prstGeom>
          <a:solidFill>
            <a:schemeClr val="accent1"/>
          </a:solidFill>
        </p:spPr>
        <p:txBody>
          <a:bodyPr anchor="ctr" anchorCtr="0"/>
          <a:lstStyle>
            <a:lvl1pPr algn="ctr">
              <a:defRPr sz="2400"/>
            </a:lvl1pPr>
          </a:lstStyle>
          <a:p>
            <a:pPr lvl="0"/>
            <a:r>
              <a:rPr lang="en-US"/>
              <a:t>Year</a:t>
            </a:r>
          </a:p>
        </p:txBody>
      </p:sp>
      <p:cxnSp>
        <p:nvCxnSpPr>
          <p:cNvPr id="19" name="Straight Arrow Connector 18">
            <a:extLst>
              <a:ext uri="{FF2B5EF4-FFF2-40B4-BE49-F238E27FC236}">
                <a16:creationId xmlns:a16="http://schemas.microsoft.com/office/drawing/2014/main" id="{44F6DA0F-7968-464C-9B91-1A8A444DD7DB}"/>
              </a:ext>
            </a:extLst>
          </p:cNvPr>
          <p:cNvCxnSpPr/>
          <p:nvPr userDrawn="1"/>
        </p:nvCxnSpPr>
        <p:spPr>
          <a:xfrm>
            <a:off x="4083050"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89DB6BC-ABC1-4F6E-BEC9-7C52EACD3399}"/>
              </a:ext>
            </a:extLst>
          </p:cNvPr>
          <p:cNvSpPr>
            <a:spLocks noGrp="1"/>
          </p:cNvSpPr>
          <p:nvPr>
            <p:ph type="body" sz="quarter" idx="16" hasCustomPrompt="1"/>
          </p:nvPr>
        </p:nvSpPr>
        <p:spPr>
          <a:xfrm>
            <a:off x="6405880" y="2783840"/>
            <a:ext cx="1261060" cy="1259523"/>
          </a:xfrm>
          <a:prstGeom prst="ellipse">
            <a:avLst/>
          </a:prstGeom>
          <a:solidFill>
            <a:schemeClr val="accent1"/>
          </a:solidFill>
        </p:spPr>
        <p:txBody>
          <a:bodyPr anchor="ctr" anchorCtr="0"/>
          <a:lstStyle>
            <a:lvl1pPr algn="ctr">
              <a:defRPr sz="2400"/>
            </a:lvl1pPr>
          </a:lstStyle>
          <a:p>
            <a:pPr lvl="0"/>
            <a:r>
              <a:rPr lang="en-US"/>
              <a:t>Year</a:t>
            </a:r>
          </a:p>
        </p:txBody>
      </p:sp>
      <p:cxnSp>
        <p:nvCxnSpPr>
          <p:cNvPr id="21" name="Straight Arrow Connector 20">
            <a:extLst>
              <a:ext uri="{FF2B5EF4-FFF2-40B4-BE49-F238E27FC236}">
                <a16:creationId xmlns:a16="http://schemas.microsoft.com/office/drawing/2014/main" id="{10582398-31F2-4B08-876B-63A962B38FB7}"/>
              </a:ext>
            </a:extLst>
          </p:cNvPr>
          <p:cNvCxnSpPr/>
          <p:nvPr userDrawn="1"/>
        </p:nvCxnSpPr>
        <p:spPr>
          <a:xfrm>
            <a:off x="5964555"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BCDA6D20-F2C5-4044-AFD1-464097690BAE}"/>
              </a:ext>
            </a:extLst>
          </p:cNvPr>
          <p:cNvSpPr>
            <a:spLocks noGrp="1"/>
          </p:cNvSpPr>
          <p:nvPr>
            <p:ph type="body" sz="quarter" idx="17" hasCustomPrompt="1"/>
          </p:nvPr>
        </p:nvSpPr>
        <p:spPr>
          <a:xfrm>
            <a:off x="8289290" y="2783840"/>
            <a:ext cx="1261060" cy="1259523"/>
          </a:xfrm>
          <a:prstGeom prst="ellipse">
            <a:avLst/>
          </a:prstGeom>
          <a:solidFill>
            <a:schemeClr val="accent1"/>
          </a:solidFill>
        </p:spPr>
        <p:txBody>
          <a:bodyPr anchor="ctr" anchorCtr="0"/>
          <a:lstStyle>
            <a:lvl1pPr algn="ctr">
              <a:defRPr sz="2400"/>
            </a:lvl1pPr>
          </a:lstStyle>
          <a:p>
            <a:pPr lvl="0"/>
            <a:r>
              <a:rPr lang="en-US"/>
              <a:t>Year</a:t>
            </a:r>
          </a:p>
        </p:txBody>
      </p:sp>
      <p:cxnSp>
        <p:nvCxnSpPr>
          <p:cNvPr id="23" name="Straight Arrow Connector 22">
            <a:extLst>
              <a:ext uri="{FF2B5EF4-FFF2-40B4-BE49-F238E27FC236}">
                <a16:creationId xmlns:a16="http://schemas.microsoft.com/office/drawing/2014/main" id="{25F407EF-2A9A-415C-BA3C-722D6B8D0912}"/>
              </a:ext>
            </a:extLst>
          </p:cNvPr>
          <p:cNvCxnSpPr/>
          <p:nvPr userDrawn="1"/>
        </p:nvCxnSpPr>
        <p:spPr>
          <a:xfrm>
            <a:off x="7846060"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C06AD603-94E0-4D25-9E1C-4145060EA0CB}"/>
              </a:ext>
            </a:extLst>
          </p:cNvPr>
          <p:cNvSpPr>
            <a:spLocks noGrp="1"/>
          </p:cNvSpPr>
          <p:nvPr>
            <p:ph type="body" sz="quarter" idx="18" hasCustomPrompt="1"/>
          </p:nvPr>
        </p:nvSpPr>
        <p:spPr>
          <a:xfrm>
            <a:off x="10172700" y="2783840"/>
            <a:ext cx="1261060" cy="1259523"/>
          </a:xfrm>
          <a:prstGeom prst="ellipse">
            <a:avLst/>
          </a:prstGeom>
          <a:solidFill>
            <a:schemeClr val="accent1"/>
          </a:solidFill>
        </p:spPr>
        <p:txBody>
          <a:bodyPr anchor="ctr" anchorCtr="0"/>
          <a:lstStyle>
            <a:lvl1pPr algn="ctr">
              <a:defRPr sz="2400"/>
            </a:lvl1pPr>
          </a:lstStyle>
          <a:p>
            <a:pPr lvl="0"/>
            <a:r>
              <a:rPr lang="en-US"/>
              <a:t>Year</a:t>
            </a:r>
          </a:p>
        </p:txBody>
      </p:sp>
      <p:cxnSp>
        <p:nvCxnSpPr>
          <p:cNvPr id="25" name="Straight Arrow Connector 24">
            <a:extLst>
              <a:ext uri="{FF2B5EF4-FFF2-40B4-BE49-F238E27FC236}">
                <a16:creationId xmlns:a16="http://schemas.microsoft.com/office/drawing/2014/main" id="{1411AB56-1748-4E51-B653-D96A9E2690E8}"/>
              </a:ext>
            </a:extLst>
          </p:cNvPr>
          <p:cNvCxnSpPr/>
          <p:nvPr userDrawn="1"/>
        </p:nvCxnSpPr>
        <p:spPr>
          <a:xfrm>
            <a:off x="9746615"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E8C33-EF10-4335-BC4C-162CF5AB5896}"/>
              </a:ext>
            </a:extLst>
          </p:cNvPr>
          <p:cNvCxnSpPr/>
          <p:nvPr userDrawn="1"/>
        </p:nvCxnSpPr>
        <p:spPr>
          <a:xfrm>
            <a:off x="11606688" y="3469799"/>
            <a:ext cx="2562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Picture Placeholder 27">
            <a:extLst>
              <a:ext uri="{FF2B5EF4-FFF2-40B4-BE49-F238E27FC236}">
                <a16:creationId xmlns:a16="http://schemas.microsoft.com/office/drawing/2014/main" id="{2006AFF6-99F2-43D9-B55F-F8F62C7AB971}"/>
              </a:ext>
            </a:extLst>
          </p:cNvPr>
          <p:cNvSpPr>
            <a:spLocks noGrp="1"/>
          </p:cNvSpPr>
          <p:nvPr>
            <p:ph type="pic" sz="quarter" idx="19" hasCustomPrompt="1"/>
          </p:nvPr>
        </p:nvSpPr>
        <p:spPr>
          <a:xfrm>
            <a:off x="482601" y="1247934"/>
            <a:ext cx="1849437" cy="560545"/>
          </a:xfrm>
        </p:spPr>
        <p:txBody>
          <a:bodyPr/>
          <a:lstStyle>
            <a:lvl1pPr>
              <a:defRPr/>
            </a:lvl1pPr>
          </a:lstStyle>
          <a:p>
            <a:r>
              <a:rPr lang="en-US"/>
              <a:t>Logo</a:t>
            </a:r>
          </a:p>
        </p:txBody>
      </p:sp>
      <p:sp>
        <p:nvSpPr>
          <p:cNvPr id="29" name="Picture Placeholder 27">
            <a:extLst>
              <a:ext uri="{FF2B5EF4-FFF2-40B4-BE49-F238E27FC236}">
                <a16:creationId xmlns:a16="http://schemas.microsoft.com/office/drawing/2014/main" id="{797FAFB4-4F36-4A2C-8E06-231B1C8734BA}"/>
              </a:ext>
            </a:extLst>
          </p:cNvPr>
          <p:cNvSpPr>
            <a:spLocks noGrp="1"/>
          </p:cNvSpPr>
          <p:nvPr>
            <p:ph type="pic" sz="quarter" idx="20" hasCustomPrompt="1"/>
          </p:nvPr>
        </p:nvSpPr>
        <p:spPr>
          <a:xfrm>
            <a:off x="482601" y="1958975"/>
            <a:ext cx="1849437" cy="560545"/>
          </a:xfrm>
        </p:spPr>
        <p:txBody>
          <a:bodyPr/>
          <a:lstStyle>
            <a:lvl1pPr>
              <a:defRPr/>
            </a:lvl1pPr>
          </a:lstStyle>
          <a:p>
            <a:r>
              <a:rPr lang="en-US"/>
              <a:t>Logo</a:t>
            </a:r>
          </a:p>
        </p:txBody>
      </p:sp>
      <p:sp>
        <p:nvSpPr>
          <p:cNvPr id="30" name="Picture Placeholder 27">
            <a:extLst>
              <a:ext uri="{FF2B5EF4-FFF2-40B4-BE49-F238E27FC236}">
                <a16:creationId xmlns:a16="http://schemas.microsoft.com/office/drawing/2014/main" id="{4365EDEA-9F43-420F-BCA8-7DEC9E3ADCB4}"/>
              </a:ext>
            </a:extLst>
          </p:cNvPr>
          <p:cNvSpPr>
            <a:spLocks noGrp="1"/>
          </p:cNvSpPr>
          <p:nvPr>
            <p:ph type="pic" sz="quarter" idx="21" hasCustomPrompt="1"/>
          </p:nvPr>
        </p:nvSpPr>
        <p:spPr>
          <a:xfrm>
            <a:off x="4219734" y="1636556"/>
            <a:ext cx="1849437" cy="560545"/>
          </a:xfrm>
        </p:spPr>
        <p:txBody>
          <a:bodyPr/>
          <a:lstStyle>
            <a:lvl1pPr>
              <a:defRPr/>
            </a:lvl1pPr>
          </a:lstStyle>
          <a:p>
            <a:r>
              <a:rPr lang="en-US"/>
              <a:t>Logo</a:t>
            </a:r>
          </a:p>
        </p:txBody>
      </p:sp>
      <p:sp>
        <p:nvSpPr>
          <p:cNvPr id="31" name="Picture Placeholder 27">
            <a:extLst>
              <a:ext uri="{FF2B5EF4-FFF2-40B4-BE49-F238E27FC236}">
                <a16:creationId xmlns:a16="http://schemas.microsoft.com/office/drawing/2014/main" id="{F793077F-0BB7-4EE1-B1AC-54C6CF1AF990}"/>
              </a:ext>
            </a:extLst>
          </p:cNvPr>
          <p:cNvSpPr>
            <a:spLocks noGrp="1"/>
          </p:cNvSpPr>
          <p:nvPr>
            <p:ph type="pic" sz="quarter" idx="22" hasCustomPrompt="1"/>
          </p:nvPr>
        </p:nvSpPr>
        <p:spPr>
          <a:xfrm>
            <a:off x="7967663" y="984250"/>
            <a:ext cx="1884362" cy="560545"/>
          </a:xfrm>
        </p:spPr>
        <p:txBody>
          <a:bodyPr/>
          <a:lstStyle>
            <a:lvl1pPr>
              <a:defRPr/>
            </a:lvl1pPr>
          </a:lstStyle>
          <a:p>
            <a:r>
              <a:rPr lang="en-US"/>
              <a:t>Logo</a:t>
            </a:r>
          </a:p>
        </p:txBody>
      </p:sp>
      <p:sp>
        <p:nvSpPr>
          <p:cNvPr id="32" name="Picture Placeholder 27">
            <a:extLst>
              <a:ext uri="{FF2B5EF4-FFF2-40B4-BE49-F238E27FC236}">
                <a16:creationId xmlns:a16="http://schemas.microsoft.com/office/drawing/2014/main" id="{8C793FF2-2315-49DC-B2D2-41975F2BF3B5}"/>
              </a:ext>
            </a:extLst>
          </p:cNvPr>
          <p:cNvSpPr>
            <a:spLocks noGrp="1"/>
          </p:cNvSpPr>
          <p:nvPr>
            <p:ph type="pic" sz="quarter" idx="23" hasCustomPrompt="1"/>
          </p:nvPr>
        </p:nvSpPr>
        <p:spPr>
          <a:xfrm>
            <a:off x="7967663" y="1685052"/>
            <a:ext cx="1884362" cy="560545"/>
          </a:xfrm>
        </p:spPr>
        <p:txBody>
          <a:bodyPr/>
          <a:lstStyle>
            <a:lvl1pPr>
              <a:defRPr/>
            </a:lvl1pPr>
          </a:lstStyle>
          <a:p>
            <a:r>
              <a:rPr lang="en-US"/>
              <a:t>Logo</a:t>
            </a:r>
          </a:p>
        </p:txBody>
      </p:sp>
      <p:sp>
        <p:nvSpPr>
          <p:cNvPr id="33" name="Picture Placeholder 27">
            <a:extLst>
              <a:ext uri="{FF2B5EF4-FFF2-40B4-BE49-F238E27FC236}">
                <a16:creationId xmlns:a16="http://schemas.microsoft.com/office/drawing/2014/main" id="{77AF2170-FD18-408A-A863-2EBCEA6EF2FC}"/>
              </a:ext>
            </a:extLst>
          </p:cNvPr>
          <p:cNvSpPr>
            <a:spLocks noGrp="1"/>
          </p:cNvSpPr>
          <p:nvPr>
            <p:ph type="pic" sz="quarter" idx="24" hasCustomPrompt="1"/>
          </p:nvPr>
        </p:nvSpPr>
        <p:spPr>
          <a:xfrm>
            <a:off x="2351881" y="4617166"/>
            <a:ext cx="1849437" cy="513954"/>
          </a:xfrm>
        </p:spPr>
        <p:txBody>
          <a:bodyPr/>
          <a:lstStyle>
            <a:lvl1pPr>
              <a:defRPr/>
            </a:lvl1pPr>
          </a:lstStyle>
          <a:p>
            <a:r>
              <a:rPr lang="en-US"/>
              <a:t>Logo</a:t>
            </a:r>
          </a:p>
        </p:txBody>
      </p:sp>
      <p:sp>
        <p:nvSpPr>
          <p:cNvPr id="34" name="Picture Placeholder 27">
            <a:extLst>
              <a:ext uri="{FF2B5EF4-FFF2-40B4-BE49-F238E27FC236}">
                <a16:creationId xmlns:a16="http://schemas.microsoft.com/office/drawing/2014/main" id="{67B62F43-2E5E-48DF-AF8A-2FEC2C969AAA}"/>
              </a:ext>
            </a:extLst>
          </p:cNvPr>
          <p:cNvSpPr>
            <a:spLocks noGrp="1"/>
          </p:cNvSpPr>
          <p:nvPr>
            <p:ph type="pic" sz="quarter" idx="25" hasCustomPrompt="1"/>
          </p:nvPr>
        </p:nvSpPr>
        <p:spPr>
          <a:xfrm>
            <a:off x="2351881" y="5215576"/>
            <a:ext cx="1849437" cy="489107"/>
          </a:xfrm>
        </p:spPr>
        <p:txBody>
          <a:bodyPr/>
          <a:lstStyle>
            <a:lvl1pPr>
              <a:defRPr/>
            </a:lvl1pPr>
          </a:lstStyle>
          <a:p>
            <a:r>
              <a:rPr lang="en-US"/>
              <a:t>Logo</a:t>
            </a:r>
          </a:p>
        </p:txBody>
      </p:sp>
      <p:sp>
        <p:nvSpPr>
          <p:cNvPr id="35" name="Picture Placeholder 27">
            <a:extLst>
              <a:ext uri="{FF2B5EF4-FFF2-40B4-BE49-F238E27FC236}">
                <a16:creationId xmlns:a16="http://schemas.microsoft.com/office/drawing/2014/main" id="{86029EA6-8B0A-42E0-9714-898AA40199CE}"/>
              </a:ext>
            </a:extLst>
          </p:cNvPr>
          <p:cNvSpPr>
            <a:spLocks noGrp="1"/>
          </p:cNvSpPr>
          <p:nvPr>
            <p:ph type="pic" sz="quarter" idx="26" hasCustomPrompt="1"/>
          </p:nvPr>
        </p:nvSpPr>
        <p:spPr>
          <a:xfrm>
            <a:off x="6121241" y="4593452"/>
            <a:ext cx="1849437" cy="722605"/>
          </a:xfrm>
        </p:spPr>
        <p:txBody>
          <a:bodyPr/>
          <a:lstStyle>
            <a:lvl1pPr>
              <a:defRPr/>
            </a:lvl1pPr>
          </a:lstStyle>
          <a:p>
            <a:r>
              <a:rPr lang="en-US"/>
              <a:t>Logo</a:t>
            </a:r>
          </a:p>
        </p:txBody>
      </p:sp>
      <p:sp>
        <p:nvSpPr>
          <p:cNvPr id="36" name="Picture Placeholder 27">
            <a:extLst>
              <a:ext uri="{FF2B5EF4-FFF2-40B4-BE49-F238E27FC236}">
                <a16:creationId xmlns:a16="http://schemas.microsoft.com/office/drawing/2014/main" id="{45AD102B-AD4E-442C-95A8-6C7389E4D1A0}"/>
              </a:ext>
            </a:extLst>
          </p:cNvPr>
          <p:cNvSpPr>
            <a:spLocks noGrp="1"/>
          </p:cNvSpPr>
          <p:nvPr>
            <p:ph type="pic" sz="quarter" idx="27" hasCustomPrompt="1"/>
          </p:nvPr>
        </p:nvSpPr>
        <p:spPr>
          <a:xfrm>
            <a:off x="6121241" y="5387975"/>
            <a:ext cx="1849437" cy="722605"/>
          </a:xfrm>
        </p:spPr>
        <p:txBody>
          <a:bodyPr/>
          <a:lstStyle>
            <a:lvl1pPr>
              <a:defRPr/>
            </a:lvl1pPr>
          </a:lstStyle>
          <a:p>
            <a:r>
              <a:rPr lang="en-US"/>
              <a:t>Logo</a:t>
            </a:r>
          </a:p>
        </p:txBody>
      </p:sp>
    </p:spTree>
    <p:extLst>
      <p:ext uri="{BB962C8B-B14F-4D97-AF65-F5344CB8AC3E}">
        <p14:creationId xmlns:p14="http://schemas.microsoft.com/office/powerpoint/2010/main" val="18789185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ersion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F044-B10A-4624-B1DB-05E75DAE4231}"/>
              </a:ext>
            </a:extLst>
          </p:cNvPr>
          <p:cNvSpPr>
            <a:spLocks noGrp="1"/>
          </p:cNvSpPr>
          <p:nvPr>
            <p:ph type="ctrTitle" hasCustomPrompt="1"/>
          </p:nvPr>
        </p:nvSpPr>
        <p:spPr>
          <a:xfrm>
            <a:off x="457200" y="503778"/>
            <a:ext cx="4976648" cy="1661993"/>
          </a:xfrm>
        </p:spPr>
        <p:txBody>
          <a:bodyPr anchor="t" anchorCtr="0">
            <a:spAutoFit/>
          </a:bodyPr>
          <a:lstStyle>
            <a:lvl1pPr algn="l">
              <a:defRPr sz="6000"/>
            </a:lvl1pPr>
          </a:lstStyle>
          <a:p>
            <a:r>
              <a:rPr lang="en-US"/>
              <a:t>Presentation Title</a:t>
            </a:r>
          </a:p>
        </p:txBody>
      </p:sp>
      <p:sp>
        <p:nvSpPr>
          <p:cNvPr id="3" name="Subtitle 2">
            <a:extLst>
              <a:ext uri="{FF2B5EF4-FFF2-40B4-BE49-F238E27FC236}">
                <a16:creationId xmlns:a16="http://schemas.microsoft.com/office/drawing/2014/main" id="{0BD28C14-8C3B-47FB-BD20-748A2D647FF4}"/>
              </a:ext>
            </a:extLst>
          </p:cNvPr>
          <p:cNvSpPr>
            <a:spLocks noGrp="1"/>
          </p:cNvSpPr>
          <p:nvPr>
            <p:ph type="subTitle" idx="1" hasCustomPrompt="1"/>
          </p:nvPr>
        </p:nvSpPr>
        <p:spPr>
          <a:xfrm>
            <a:off x="457200" y="1990788"/>
            <a:ext cx="4976648" cy="646331"/>
          </a:xfrm>
        </p:spPr>
        <p:txBody>
          <a:bodyPr wrap="square" tIns="292608">
            <a:spAutoFit/>
          </a:bodyPr>
          <a:lstStyle>
            <a:lvl1pPr marL="0" indent="0" algn="l">
              <a:lnSpc>
                <a:spcPct val="95000"/>
              </a:lnSpc>
              <a:spcAft>
                <a:spcPct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a:t>
            </a:r>
          </a:p>
        </p:txBody>
      </p:sp>
      <p:sp>
        <p:nvSpPr>
          <p:cNvPr id="9" name="Picture Placeholder 8">
            <a:extLst>
              <a:ext uri="{FF2B5EF4-FFF2-40B4-BE49-F238E27FC236}">
                <a16:creationId xmlns:a16="http://schemas.microsoft.com/office/drawing/2014/main" id="{F9C28A21-B807-43C0-B2B9-963821E0D6C7}"/>
              </a:ext>
            </a:extLst>
          </p:cNvPr>
          <p:cNvSpPr>
            <a:spLocks noGrp="1"/>
          </p:cNvSpPr>
          <p:nvPr>
            <p:ph type="pic" sz="quarter" idx="10" hasCustomPrompt="1"/>
          </p:nvPr>
        </p:nvSpPr>
        <p:spPr>
          <a:xfrm>
            <a:off x="6094413" y="488950"/>
            <a:ext cx="5640387" cy="5878513"/>
          </a:xfr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5" name="Text Placeholder 4">
            <a:extLst>
              <a:ext uri="{FF2B5EF4-FFF2-40B4-BE49-F238E27FC236}">
                <a16:creationId xmlns:a16="http://schemas.microsoft.com/office/drawing/2014/main" id="{08C4BFE6-B837-4C5E-98CE-C612646A5DD3}"/>
              </a:ext>
            </a:extLst>
          </p:cNvPr>
          <p:cNvSpPr>
            <a:spLocks noGrp="1"/>
          </p:cNvSpPr>
          <p:nvPr>
            <p:ph type="body" sz="quarter" idx="11" hasCustomPrompt="1"/>
          </p:nvPr>
        </p:nvSpPr>
        <p:spPr>
          <a:xfrm>
            <a:off x="457201" y="2660421"/>
            <a:ext cx="4976647" cy="342081"/>
          </a:xfrm>
        </p:spPr>
        <p:txBody>
          <a:bodyPr wrap="square" tIns="118872" anchor="t" anchorCtr="0">
            <a:spAutoFit/>
          </a:bodyPr>
          <a:lstStyle>
            <a:lvl1pPr>
              <a:lnSpc>
                <a:spcPct val="135000"/>
              </a:lnSpc>
              <a:defRPr sz="1200"/>
            </a:lvl1pPr>
          </a:lstStyle>
          <a:p>
            <a:pPr lvl="0"/>
            <a:r>
              <a:rPr lang="en-US"/>
              <a:t>Presenter and Date</a:t>
            </a:r>
          </a:p>
        </p:txBody>
      </p:sp>
      <p:sp>
        <p:nvSpPr>
          <p:cNvPr id="4" name="Slide Number Placeholder 3">
            <a:extLst>
              <a:ext uri="{FF2B5EF4-FFF2-40B4-BE49-F238E27FC236}">
                <a16:creationId xmlns:a16="http://schemas.microsoft.com/office/drawing/2014/main" id="{AE362EB8-FA0E-4BDF-82FA-633CE8A3943E}"/>
              </a:ext>
            </a:extLst>
          </p:cNvPr>
          <p:cNvSpPr>
            <a:spLocks noGrp="1"/>
          </p:cNvSpPr>
          <p:nvPr>
            <p:ph type="sldNum" sz="quarter" idx="12"/>
          </p:nvPr>
        </p:nvSpPr>
        <p:spPr/>
        <p:txBody>
          <a:bodyPr/>
          <a:lstStyle/>
          <a:p>
            <a:fld id="{C92A767D-5333-4AF7-8CD5-A8E7D4A4F80A}" type="slidenum">
              <a:rPr lang="en-US" smtClean="0"/>
              <a:t>‹N°›</a:t>
            </a:fld>
            <a:endParaRPr lang="en-US"/>
          </a:p>
        </p:txBody>
      </p:sp>
    </p:spTree>
    <p:extLst>
      <p:ext uri="{BB962C8B-B14F-4D97-AF65-F5344CB8AC3E}">
        <p14:creationId xmlns:p14="http://schemas.microsoft.com/office/powerpoint/2010/main" val="255098758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 Blocks Full Slide">
    <p:bg>
      <p:bgPr>
        <a:solidFill>
          <a:schemeClr val="bg1"/>
        </a:solidFill>
        <a:effectLst/>
      </p:bgPr>
    </p:bg>
    <p:spTree>
      <p:nvGrpSpPr>
        <p:cNvPr id="1" name=""/>
        <p:cNvGrpSpPr/>
        <p:nvPr/>
      </p:nvGrpSpPr>
      <p:grpSpPr>
        <a:xfrm>
          <a:off x="0" y="0"/>
          <a:ext cx="0" cy="0"/>
          <a:chOff x="0" y="0"/>
          <a:chExt cx="0" cy="0"/>
        </a:xfrm>
      </p:grpSpPr>
      <p:sp>
        <p:nvSpPr>
          <p:cNvPr id="24" name="Picture Placeholder 6">
            <a:extLst>
              <a:ext uri="{FF2B5EF4-FFF2-40B4-BE49-F238E27FC236}">
                <a16:creationId xmlns:a16="http://schemas.microsoft.com/office/drawing/2014/main" id="{A36B4570-3EE3-4D55-A33B-0DF412CE7993}"/>
              </a:ext>
            </a:extLst>
          </p:cNvPr>
          <p:cNvSpPr>
            <a:spLocks noGrp="1"/>
          </p:cNvSpPr>
          <p:nvPr>
            <p:ph type="pic" sz="quarter" idx="47" hasCustomPrompt="1"/>
          </p:nvPr>
        </p:nvSpPr>
        <p:spPr>
          <a:xfrm>
            <a:off x="457201" y="2696312"/>
            <a:ext cx="2762250" cy="1547076"/>
          </a:xfrm>
          <a:prstGeom prst="roundRect">
            <a:avLst>
              <a:gd name="adj" fmla="val 5054"/>
            </a:avLst>
          </a:prstGeom>
          <a:solidFill>
            <a:schemeClr val="accent3"/>
          </a:solidFill>
        </p:spPr>
        <p:txBody>
          <a:bodyPr/>
          <a:lstStyle/>
          <a:p>
            <a:r>
              <a:rPr lang="en-US"/>
              <a:t> </a:t>
            </a:r>
          </a:p>
        </p:txBody>
      </p:sp>
      <p:sp>
        <p:nvSpPr>
          <p:cNvPr id="25" name="Picture Placeholder 6">
            <a:extLst>
              <a:ext uri="{FF2B5EF4-FFF2-40B4-BE49-F238E27FC236}">
                <a16:creationId xmlns:a16="http://schemas.microsoft.com/office/drawing/2014/main" id="{04298DBE-E2E3-4253-B820-55402769C2EC}"/>
              </a:ext>
            </a:extLst>
          </p:cNvPr>
          <p:cNvSpPr>
            <a:spLocks noGrp="1"/>
          </p:cNvSpPr>
          <p:nvPr>
            <p:ph type="pic" sz="quarter" idx="48" hasCustomPrompt="1"/>
          </p:nvPr>
        </p:nvSpPr>
        <p:spPr>
          <a:xfrm>
            <a:off x="457201" y="4320324"/>
            <a:ext cx="2762250" cy="1517904"/>
          </a:xfrm>
          <a:prstGeom prst="roundRect">
            <a:avLst>
              <a:gd name="adj" fmla="val 5054"/>
            </a:avLst>
          </a:prstGeom>
          <a:solidFill>
            <a:schemeClr val="accent4"/>
          </a:solidFill>
        </p:spPr>
        <p:txBody>
          <a:bodyPr/>
          <a:lstStyle/>
          <a:p>
            <a:r>
              <a:rPr lang="en-US"/>
              <a:t> </a:t>
            </a:r>
          </a:p>
        </p:txBody>
      </p:sp>
      <p:sp>
        <p:nvSpPr>
          <p:cNvPr id="7" name="Picture Placeholder 6">
            <a:extLst>
              <a:ext uri="{FF2B5EF4-FFF2-40B4-BE49-F238E27FC236}">
                <a16:creationId xmlns:a16="http://schemas.microsoft.com/office/drawing/2014/main" id="{5E605AE1-9949-4045-8957-06B4312A6F9E}"/>
              </a:ext>
            </a:extLst>
          </p:cNvPr>
          <p:cNvSpPr>
            <a:spLocks noGrp="1"/>
          </p:cNvSpPr>
          <p:nvPr>
            <p:ph type="pic" sz="quarter" idx="41" hasCustomPrompt="1"/>
          </p:nvPr>
        </p:nvSpPr>
        <p:spPr>
          <a:xfrm>
            <a:off x="457201" y="1104898"/>
            <a:ext cx="2762250" cy="1509715"/>
          </a:xfrm>
          <a:prstGeom prst="roundRect">
            <a:avLst>
              <a:gd name="adj" fmla="val 5054"/>
            </a:avLst>
          </a:prstGeom>
          <a:solidFill>
            <a:schemeClr val="accent5">
              <a:lumMod val="20000"/>
              <a:lumOff val="80000"/>
            </a:schemeClr>
          </a:solidFill>
        </p:spPr>
        <p:txBody>
          <a:bodyPr/>
          <a:lstStyle/>
          <a:p>
            <a:r>
              <a:rPr lang="en-US"/>
              <a:t> </a:t>
            </a:r>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47" name="Text Placeholder 6">
            <a:extLst>
              <a:ext uri="{FF2B5EF4-FFF2-40B4-BE49-F238E27FC236}">
                <a16:creationId xmlns:a16="http://schemas.microsoft.com/office/drawing/2014/main" id="{2EB52D19-2B9B-4CC6-BCA7-824B21654DE6}"/>
              </a:ext>
            </a:extLst>
          </p:cNvPr>
          <p:cNvSpPr>
            <a:spLocks noGrp="1"/>
          </p:cNvSpPr>
          <p:nvPr>
            <p:ph type="body" sz="quarter" idx="33" hasCustomPrompt="1"/>
          </p:nvPr>
        </p:nvSpPr>
        <p:spPr>
          <a:xfrm>
            <a:off x="457200" y="1510715"/>
            <a:ext cx="2768603"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19" name="Text Placeholder 6">
            <a:extLst>
              <a:ext uri="{FF2B5EF4-FFF2-40B4-BE49-F238E27FC236}">
                <a16:creationId xmlns:a16="http://schemas.microsoft.com/office/drawing/2014/main" id="{EB2AC209-5EFE-49A7-8523-EE4D7B3AE8F7}"/>
              </a:ext>
            </a:extLst>
          </p:cNvPr>
          <p:cNvSpPr>
            <a:spLocks noGrp="1"/>
          </p:cNvSpPr>
          <p:nvPr>
            <p:ph type="body" sz="quarter" idx="42" hasCustomPrompt="1"/>
          </p:nvPr>
        </p:nvSpPr>
        <p:spPr>
          <a:xfrm>
            <a:off x="457200" y="1786493"/>
            <a:ext cx="2762251"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20" name="Text Placeholder 6">
            <a:extLst>
              <a:ext uri="{FF2B5EF4-FFF2-40B4-BE49-F238E27FC236}">
                <a16:creationId xmlns:a16="http://schemas.microsoft.com/office/drawing/2014/main" id="{36BB4B8F-5621-4F9A-B0E4-50040AD88591}"/>
              </a:ext>
            </a:extLst>
          </p:cNvPr>
          <p:cNvSpPr>
            <a:spLocks noGrp="1"/>
          </p:cNvSpPr>
          <p:nvPr>
            <p:ph type="body" sz="quarter" idx="43" hasCustomPrompt="1"/>
          </p:nvPr>
        </p:nvSpPr>
        <p:spPr>
          <a:xfrm>
            <a:off x="457200" y="3089387"/>
            <a:ext cx="2762251"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21" name="Text Placeholder 6">
            <a:extLst>
              <a:ext uri="{FF2B5EF4-FFF2-40B4-BE49-F238E27FC236}">
                <a16:creationId xmlns:a16="http://schemas.microsoft.com/office/drawing/2014/main" id="{B3C5F79A-5E0D-42A2-82F3-C95707AE12EB}"/>
              </a:ext>
            </a:extLst>
          </p:cNvPr>
          <p:cNvSpPr>
            <a:spLocks noGrp="1"/>
          </p:cNvSpPr>
          <p:nvPr>
            <p:ph type="body" sz="quarter" idx="44" hasCustomPrompt="1"/>
          </p:nvPr>
        </p:nvSpPr>
        <p:spPr>
          <a:xfrm>
            <a:off x="457200" y="3365165"/>
            <a:ext cx="2762251"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22" name="Text Placeholder 6">
            <a:extLst>
              <a:ext uri="{FF2B5EF4-FFF2-40B4-BE49-F238E27FC236}">
                <a16:creationId xmlns:a16="http://schemas.microsoft.com/office/drawing/2014/main" id="{50A12308-F53C-490D-A008-79F1D8541D93}"/>
              </a:ext>
            </a:extLst>
          </p:cNvPr>
          <p:cNvSpPr>
            <a:spLocks noGrp="1"/>
          </p:cNvSpPr>
          <p:nvPr>
            <p:ph type="body" sz="quarter" idx="45" hasCustomPrompt="1"/>
          </p:nvPr>
        </p:nvSpPr>
        <p:spPr>
          <a:xfrm>
            <a:off x="457200" y="4695593"/>
            <a:ext cx="2762251"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23" name="Text Placeholder 6">
            <a:extLst>
              <a:ext uri="{FF2B5EF4-FFF2-40B4-BE49-F238E27FC236}">
                <a16:creationId xmlns:a16="http://schemas.microsoft.com/office/drawing/2014/main" id="{D8BF2758-DFD5-4C51-996C-10AADA3DF869}"/>
              </a:ext>
            </a:extLst>
          </p:cNvPr>
          <p:cNvSpPr>
            <a:spLocks noGrp="1"/>
          </p:cNvSpPr>
          <p:nvPr>
            <p:ph type="body" sz="quarter" idx="46" hasCustomPrompt="1"/>
          </p:nvPr>
        </p:nvSpPr>
        <p:spPr>
          <a:xfrm>
            <a:off x="457200" y="4971371"/>
            <a:ext cx="2762251"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26" name="Picture Placeholder 6">
            <a:extLst>
              <a:ext uri="{FF2B5EF4-FFF2-40B4-BE49-F238E27FC236}">
                <a16:creationId xmlns:a16="http://schemas.microsoft.com/office/drawing/2014/main" id="{F659AC14-872F-4EED-A7BE-16EDDDF09F24}"/>
              </a:ext>
            </a:extLst>
          </p:cNvPr>
          <p:cNvSpPr>
            <a:spLocks noGrp="1"/>
          </p:cNvSpPr>
          <p:nvPr>
            <p:ph type="pic" sz="quarter" idx="49" hasCustomPrompt="1"/>
          </p:nvPr>
        </p:nvSpPr>
        <p:spPr>
          <a:xfrm>
            <a:off x="6131983" y="2696312"/>
            <a:ext cx="2762250" cy="1547076"/>
          </a:xfrm>
          <a:prstGeom prst="roundRect">
            <a:avLst>
              <a:gd name="adj" fmla="val 5054"/>
            </a:avLst>
          </a:prstGeom>
          <a:solidFill>
            <a:schemeClr val="accent4">
              <a:lumMod val="20000"/>
              <a:lumOff val="80000"/>
            </a:schemeClr>
          </a:solidFill>
        </p:spPr>
        <p:txBody>
          <a:bodyPr/>
          <a:lstStyle/>
          <a:p>
            <a:r>
              <a:rPr lang="en-US"/>
              <a:t> </a:t>
            </a:r>
          </a:p>
        </p:txBody>
      </p:sp>
      <p:sp>
        <p:nvSpPr>
          <p:cNvPr id="27" name="Picture Placeholder 6">
            <a:extLst>
              <a:ext uri="{FF2B5EF4-FFF2-40B4-BE49-F238E27FC236}">
                <a16:creationId xmlns:a16="http://schemas.microsoft.com/office/drawing/2014/main" id="{678C8DAC-7FF5-4441-B49A-11E02FFD6298}"/>
              </a:ext>
            </a:extLst>
          </p:cNvPr>
          <p:cNvSpPr>
            <a:spLocks noGrp="1"/>
          </p:cNvSpPr>
          <p:nvPr>
            <p:ph type="pic" sz="quarter" idx="50" hasCustomPrompt="1"/>
          </p:nvPr>
        </p:nvSpPr>
        <p:spPr>
          <a:xfrm>
            <a:off x="6131983" y="4320324"/>
            <a:ext cx="2762250" cy="1517904"/>
          </a:xfrm>
          <a:prstGeom prst="roundRect">
            <a:avLst>
              <a:gd name="adj" fmla="val 5054"/>
            </a:avLst>
          </a:prstGeom>
          <a:solidFill>
            <a:schemeClr val="accent2"/>
          </a:solidFill>
        </p:spPr>
        <p:txBody>
          <a:bodyPr/>
          <a:lstStyle/>
          <a:p>
            <a:r>
              <a:rPr lang="en-US"/>
              <a:t> </a:t>
            </a:r>
          </a:p>
        </p:txBody>
      </p:sp>
      <p:sp>
        <p:nvSpPr>
          <p:cNvPr id="28" name="Picture Placeholder 6">
            <a:extLst>
              <a:ext uri="{FF2B5EF4-FFF2-40B4-BE49-F238E27FC236}">
                <a16:creationId xmlns:a16="http://schemas.microsoft.com/office/drawing/2014/main" id="{404A9DEA-06EF-4566-A920-C62A39965B4E}"/>
              </a:ext>
            </a:extLst>
          </p:cNvPr>
          <p:cNvSpPr>
            <a:spLocks noGrp="1"/>
          </p:cNvSpPr>
          <p:nvPr>
            <p:ph type="pic" sz="quarter" idx="51" hasCustomPrompt="1"/>
          </p:nvPr>
        </p:nvSpPr>
        <p:spPr>
          <a:xfrm>
            <a:off x="6131983" y="1104898"/>
            <a:ext cx="2762250" cy="1509715"/>
          </a:xfrm>
          <a:prstGeom prst="roundRect">
            <a:avLst>
              <a:gd name="adj" fmla="val 5054"/>
            </a:avLst>
          </a:prstGeom>
          <a:solidFill>
            <a:schemeClr val="accent1"/>
          </a:solidFill>
        </p:spPr>
        <p:txBody>
          <a:bodyPr/>
          <a:lstStyle/>
          <a:p>
            <a:r>
              <a:rPr lang="en-US"/>
              <a:t> </a:t>
            </a:r>
          </a:p>
        </p:txBody>
      </p:sp>
      <p:sp>
        <p:nvSpPr>
          <p:cNvPr id="29" name="Text Placeholder 6">
            <a:extLst>
              <a:ext uri="{FF2B5EF4-FFF2-40B4-BE49-F238E27FC236}">
                <a16:creationId xmlns:a16="http://schemas.microsoft.com/office/drawing/2014/main" id="{93159F15-9641-4E5F-BBE4-EC4327DECA45}"/>
              </a:ext>
            </a:extLst>
          </p:cNvPr>
          <p:cNvSpPr>
            <a:spLocks noGrp="1"/>
          </p:cNvSpPr>
          <p:nvPr>
            <p:ph type="body" sz="quarter" idx="52" hasCustomPrompt="1"/>
          </p:nvPr>
        </p:nvSpPr>
        <p:spPr>
          <a:xfrm>
            <a:off x="6128806" y="4695593"/>
            <a:ext cx="2762249"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30" name="Text Placeholder 6">
            <a:extLst>
              <a:ext uri="{FF2B5EF4-FFF2-40B4-BE49-F238E27FC236}">
                <a16:creationId xmlns:a16="http://schemas.microsoft.com/office/drawing/2014/main" id="{E5C5EC0C-68A5-4541-A35E-45CBAAADD743}"/>
              </a:ext>
            </a:extLst>
          </p:cNvPr>
          <p:cNvSpPr>
            <a:spLocks noGrp="1"/>
          </p:cNvSpPr>
          <p:nvPr>
            <p:ph type="body" sz="quarter" idx="53" hasCustomPrompt="1"/>
          </p:nvPr>
        </p:nvSpPr>
        <p:spPr>
          <a:xfrm>
            <a:off x="6135160" y="4971371"/>
            <a:ext cx="2755895"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32" name="Text Placeholder 6">
            <a:extLst>
              <a:ext uri="{FF2B5EF4-FFF2-40B4-BE49-F238E27FC236}">
                <a16:creationId xmlns:a16="http://schemas.microsoft.com/office/drawing/2014/main" id="{9C59CA8C-8E79-4854-9868-F08E40E3D128}"/>
              </a:ext>
            </a:extLst>
          </p:cNvPr>
          <p:cNvSpPr>
            <a:spLocks noGrp="1"/>
          </p:cNvSpPr>
          <p:nvPr>
            <p:ph type="body" sz="quarter" idx="54" hasCustomPrompt="1"/>
          </p:nvPr>
        </p:nvSpPr>
        <p:spPr>
          <a:xfrm>
            <a:off x="6128807" y="1510715"/>
            <a:ext cx="2762250"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33" name="Text Placeholder 6">
            <a:extLst>
              <a:ext uri="{FF2B5EF4-FFF2-40B4-BE49-F238E27FC236}">
                <a16:creationId xmlns:a16="http://schemas.microsoft.com/office/drawing/2014/main" id="{180D8531-612E-4E7E-995C-812C4E250892}"/>
              </a:ext>
            </a:extLst>
          </p:cNvPr>
          <p:cNvSpPr>
            <a:spLocks noGrp="1"/>
          </p:cNvSpPr>
          <p:nvPr>
            <p:ph type="body" sz="quarter" idx="55" hasCustomPrompt="1"/>
          </p:nvPr>
        </p:nvSpPr>
        <p:spPr>
          <a:xfrm>
            <a:off x="6128806" y="1786493"/>
            <a:ext cx="2762249"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34" name="Text Placeholder 6">
            <a:extLst>
              <a:ext uri="{FF2B5EF4-FFF2-40B4-BE49-F238E27FC236}">
                <a16:creationId xmlns:a16="http://schemas.microsoft.com/office/drawing/2014/main" id="{B54B406D-7BB5-4D33-B36D-9C7EE919378D}"/>
              </a:ext>
            </a:extLst>
          </p:cNvPr>
          <p:cNvSpPr>
            <a:spLocks noGrp="1"/>
          </p:cNvSpPr>
          <p:nvPr>
            <p:ph type="body" sz="quarter" idx="56" hasCustomPrompt="1"/>
          </p:nvPr>
        </p:nvSpPr>
        <p:spPr>
          <a:xfrm>
            <a:off x="6128806" y="3089387"/>
            <a:ext cx="2762249"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35" name="Text Placeholder 6">
            <a:extLst>
              <a:ext uri="{FF2B5EF4-FFF2-40B4-BE49-F238E27FC236}">
                <a16:creationId xmlns:a16="http://schemas.microsoft.com/office/drawing/2014/main" id="{6F46E388-F893-4D5E-8C4A-6BE963B08F12}"/>
              </a:ext>
            </a:extLst>
          </p:cNvPr>
          <p:cNvSpPr>
            <a:spLocks noGrp="1"/>
          </p:cNvSpPr>
          <p:nvPr>
            <p:ph type="body" sz="quarter" idx="57" hasCustomPrompt="1"/>
          </p:nvPr>
        </p:nvSpPr>
        <p:spPr>
          <a:xfrm>
            <a:off x="6135160" y="3365165"/>
            <a:ext cx="2755895"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36" name="Picture Placeholder 6">
            <a:extLst>
              <a:ext uri="{FF2B5EF4-FFF2-40B4-BE49-F238E27FC236}">
                <a16:creationId xmlns:a16="http://schemas.microsoft.com/office/drawing/2014/main" id="{D6729062-B244-4187-B983-9F5C88DFA625}"/>
              </a:ext>
            </a:extLst>
          </p:cNvPr>
          <p:cNvSpPr>
            <a:spLocks noGrp="1"/>
          </p:cNvSpPr>
          <p:nvPr>
            <p:ph type="pic" sz="quarter" idx="58" hasCustomPrompt="1"/>
          </p:nvPr>
        </p:nvSpPr>
        <p:spPr>
          <a:xfrm>
            <a:off x="8969375" y="2696312"/>
            <a:ext cx="2762250" cy="1547076"/>
          </a:xfrm>
          <a:prstGeom prst="roundRect">
            <a:avLst>
              <a:gd name="adj" fmla="val 5054"/>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37" name="Picture Placeholder 6">
            <a:extLst>
              <a:ext uri="{FF2B5EF4-FFF2-40B4-BE49-F238E27FC236}">
                <a16:creationId xmlns:a16="http://schemas.microsoft.com/office/drawing/2014/main" id="{2C2D9825-5D59-432A-B0BD-FACAE7F38BB5}"/>
              </a:ext>
            </a:extLst>
          </p:cNvPr>
          <p:cNvSpPr>
            <a:spLocks noGrp="1"/>
          </p:cNvSpPr>
          <p:nvPr>
            <p:ph type="pic" sz="quarter" idx="59" hasCustomPrompt="1"/>
          </p:nvPr>
        </p:nvSpPr>
        <p:spPr>
          <a:xfrm>
            <a:off x="8969375" y="4320324"/>
            <a:ext cx="2762250" cy="1517904"/>
          </a:xfrm>
          <a:prstGeom prst="roundRect">
            <a:avLst>
              <a:gd name="adj" fmla="val 5054"/>
            </a:avLst>
          </a:prstGeom>
          <a:solidFill>
            <a:schemeClr val="accent3">
              <a:lumMod val="20000"/>
              <a:lumOff val="80000"/>
            </a:schemeClr>
          </a:solidFill>
        </p:spPr>
        <p:txBody>
          <a:bodyPr/>
          <a:lstStyle/>
          <a:p>
            <a:r>
              <a:rPr lang="en-US"/>
              <a:t> </a:t>
            </a:r>
          </a:p>
        </p:txBody>
      </p:sp>
      <p:sp>
        <p:nvSpPr>
          <p:cNvPr id="38" name="Picture Placeholder 6">
            <a:extLst>
              <a:ext uri="{FF2B5EF4-FFF2-40B4-BE49-F238E27FC236}">
                <a16:creationId xmlns:a16="http://schemas.microsoft.com/office/drawing/2014/main" id="{471A4A24-4139-4496-88DB-CA5C8B2B6BA1}"/>
              </a:ext>
            </a:extLst>
          </p:cNvPr>
          <p:cNvSpPr>
            <a:spLocks noGrp="1"/>
          </p:cNvSpPr>
          <p:nvPr>
            <p:ph type="pic" sz="quarter" idx="60" hasCustomPrompt="1"/>
          </p:nvPr>
        </p:nvSpPr>
        <p:spPr>
          <a:xfrm>
            <a:off x="8969375" y="1104898"/>
            <a:ext cx="2762250" cy="1509715"/>
          </a:xfrm>
          <a:prstGeom prst="roundRect">
            <a:avLst>
              <a:gd name="adj" fmla="val 5054"/>
            </a:avLst>
          </a:prstGeom>
          <a:solidFill>
            <a:schemeClr val="accent2">
              <a:lumMod val="20000"/>
              <a:lumOff val="80000"/>
            </a:schemeClr>
          </a:solidFill>
        </p:spPr>
        <p:txBody>
          <a:bodyPr/>
          <a:lstStyle/>
          <a:p>
            <a:r>
              <a:rPr lang="en-US"/>
              <a:t> </a:t>
            </a:r>
          </a:p>
        </p:txBody>
      </p:sp>
      <p:sp>
        <p:nvSpPr>
          <p:cNvPr id="39" name="Text Placeholder 6">
            <a:extLst>
              <a:ext uri="{FF2B5EF4-FFF2-40B4-BE49-F238E27FC236}">
                <a16:creationId xmlns:a16="http://schemas.microsoft.com/office/drawing/2014/main" id="{C2BA68E2-EA45-4FA0-81EA-246E9B1442BA}"/>
              </a:ext>
            </a:extLst>
          </p:cNvPr>
          <p:cNvSpPr>
            <a:spLocks noGrp="1"/>
          </p:cNvSpPr>
          <p:nvPr>
            <p:ph type="body" sz="quarter" idx="61" hasCustomPrompt="1"/>
          </p:nvPr>
        </p:nvSpPr>
        <p:spPr>
          <a:xfrm>
            <a:off x="8969375" y="4695593"/>
            <a:ext cx="2762250"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40" name="Text Placeholder 6">
            <a:extLst>
              <a:ext uri="{FF2B5EF4-FFF2-40B4-BE49-F238E27FC236}">
                <a16:creationId xmlns:a16="http://schemas.microsoft.com/office/drawing/2014/main" id="{DC18E79C-9A0C-496A-925D-BFDAB48B8239}"/>
              </a:ext>
            </a:extLst>
          </p:cNvPr>
          <p:cNvSpPr>
            <a:spLocks noGrp="1"/>
          </p:cNvSpPr>
          <p:nvPr>
            <p:ph type="body" sz="quarter" idx="62" hasCustomPrompt="1"/>
          </p:nvPr>
        </p:nvSpPr>
        <p:spPr>
          <a:xfrm>
            <a:off x="8969374" y="4971371"/>
            <a:ext cx="2762251"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41" name="Text Placeholder 6">
            <a:extLst>
              <a:ext uri="{FF2B5EF4-FFF2-40B4-BE49-F238E27FC236}">
                <a16:creationId xmlns:a16="http://schemas.microsoft.com/office/drawing/2014/main" id="{46656DFA-0F26-4FB1-AD07-32B7CD3C2637}"/>
              </a:ext>
            </a:extLst>
          </p:cNvPr>
          <p:cNvSpPr>
            <a:spLocks noGrp="1"/>
          </p:cNvSpPr>
          <p:nvPr>
            <p:ph type="body" sz="quarter" idx="63" hasCustomPrompt="1"/>
          </p:nvPr>
        </p:nvSpPr>
        <p:spPr>
          <a:xfrm>
            <a:off x="8963022" y="1510715"/>
            <a:ext cx="2768603"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42" name="Text Placeholder 6">
            <a:extLst>
              <a:ext uri="{FF2B5EF4-FFF2-40B4-BE49-F238E27FC236}">
                <a16:creationId xmlns:a16="http://schemas.microsoft.com/office/drawing/2014/main" id="{91CF60D3-3BCA-4009-B1F3-54ECE1C78D7A}"/>
              </a:ext>
            </a:extLst>
          </p:cNvPr>
          <p:cNvSpPr>
            <a:spLocks noGrp="1"/>
          </p:cNvSpPr>
          <p:nvPr>
            <p:ph type="body" sz="quarter" idx="64" hasCustomPrompt="1"/>
          </p:nvPr>
        </p:nvSpPr>
        <p:spPr>
          <a:xfrm>
            <a:off x="8969374" y="1786493"/>
            <a:ext cx="2762250"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
        <p:nvSpPr>
          <p:cNvPr id="45" name="Picture Placeholder 6">
            <a:extLst>
              <a:ext uri="{FF2B5EF4-FFF2-40B4-BE49-F238E27FC236}">
                <a16:creationId xmlns:a16="http://schemas.microsoft.com/office/drawing/2014/main" id="{108D3674-D1B9-4C05-92CA-0F390296E9CA}"/>
              </a:ext>
            </a:extLst>
          </p:cNvPr>
          <p:cNvSpPr>
            <a:spLocks noGrp="1"/>
          </p:cNvSpPr>
          <p:nvPr>
            <p:ph type="pic" sz="quarter" idx="67" hasCustomPrompt="1"/>
          </p:nvPr>
        </p:nvSpPr>
        <p:spPr>
          <a:xfrm>
            <a:off x="3294592" y="1104898"/>
            <a:ext cx="2762250" cy="3138490"/>
          </a:xfrm>
          <a:prstGeom prst="roundRect">
            <a:avLst>
              <a:gd name="adj" fmla="val 5054"/>
            </a:avLst>
          </a:prstGeom>
          <a:solidFill>
            <a:schemeClr val="bg1">
              <a:lumMod val="95000"/>
            </a:schemeClr>
          </a:solidFill>
        </p:spPr>
        <p:txBody>
          <a:bodyPr/>
          <a:lstStyle/>
          <a:p>
            <a:r>
              <a:rPr lang="en-US"/>
              <a:t> </a:t>
            </a:r>
          </a:p>
        </p:txBody>
      </p:sp>
      <p:sp>
        <p:nvSpPr>
          <p:cNvPr id="51" name="Text Placeholder 6">
            <a:extLst>
              <a:ext uri="{FF2B5EF4-FFF2-40B4-BE49-F238E27FC236}">
                <a16:creationId xmlns:a16="http://schemas.microsoft.com/office/drawing/2014/main" id="{31F83CC4-BC61-4050-A813-49D1E5D06C8E}"/>
              </a:ext>
            </a:extLst>
          </p:cNvPr>
          <p:cNvSpPr>
            <a:spLocks noGrp="1"/>
          </p:cNvSpPr>
          <p:nvPr>
            <p:ph type="body" sz="quarter" idx="71" hasCustomPrompt="1"/>
          </p:nvPr>
        </p:nvSpPr>
        <p:spPr>
          <a:xfrm>
            <a:off x="3291413" y="3089387"/>
            <a:ext cx="2762251"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52" name="Text Placeholder 6">
            <a:extLst>
              <a:ext uri="{FF2B5EF4-FFF2-40B4-BE49-F238E27FC236}">
                <a16:creationId xmlns:a16="http://schemas.microsoft.com/office/drawing/2014/main" id="{9AE612C0-286B-4EF9-AA23-BFAC043CE15D}"/>
              </a:ext>
            </a:extLst>
          </p:cNvPr>
          <p:cNvSpPr>
            <a:spLocks noGrp="1"/>
          </p:cNvSpPr>
          <p:nvPr>
            <p:ph type="body" sz="quarter" idx="72" hasCustomPrompt="1"/>
          </p:nvPr>
        </p:nvSpPr>
        <p:spPr>
          <a:xfrm>
            <a:off x="3291413" y="3365165"/>
            <a:ext cx="2762251" cy="391646"/>
          </a:xfrm>
        </p:spPr>
        <p:txBody>
          <a:bodyPr wrap="square" lIns="182880" tIns="27432" rIns="182880" bIns="0">
            <a:spAutoFit/>
          </a:bodyPr>
          <a:lstStyle>
            <a:lvl1pPr marL="0" indent="0" algn="ctr">
              <a:lnSpc>
                <a:spcPct val="112000"/>
              </a:lnSpc>
              <a:spcAft>
                <a:spcPct val="0"/>
              </a:spcAft>
              <a:buFontTx/>
              <a:buNone/>
              <a:defRPr sz="1100"/>
            </a:lvl1pPr>
          </a:lstStyle>
          <a:p>
            <a:pPr lvl="0"/>
            <a:r>
              <a:rPr lang="en-US"/>
              <a:t>Lorem ipsum dolor sit amet, consectetur adipiscing elit. Duis</a:t>
            </a:r>
          </a:p>
        </p:txBody>
      </p:sp>
    </p:spTree>
    <p:extLst>
      <p:ext uri="{BB962C8B-B14F-4D97-AF65-F5344CB8AC3E}">
        <p14:creationId xmlns:p14="http://schemas.microsoft.com/office/powerpoint/2010/main" val="33192596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 table chart">
    <p:bg>
      <p:bgPr>
        <a:solidFill>
          <a:schemeClr val="bg1"/>
        </a:solidFill>
        <a:effectLst/>
      </p:bgPr>
    </p:bg>
    <p:spTree>
      <p:nvGrpSpPr>
        <p:cNvPr id="1" name=""/>
        <p:cNvGrpSpPr/>
        <p:nvPr/>
      </p:nvGrpSpPr>
      <p:grpSpPr>
        <a:xfrm>
          <a:off x="0" y="0"/>
          <a:ext cx="0" cy="0"/>
          <a:chOff x="0" y="0"/>
          <a:chExt cx="0" cy="0"/>
        </a:xfrm>
      </p:grpSpPr>
      <p:sp>
        <p:nvSpPr>
          <p:cNvPr id="43" name="Text Placeholder 5">
            <a:extLst>
              <a:ext uri="{FF2B5EF4-FFF2-40B4-BE49-F238E27FC236}">
                <a16:creationId xmlns:a16="http://schemas.microsoft.com/office/drawing/2014/main" id="{421A648B-47A3-415F-A191-86127DE58FCB}"/>
              </a:ext>
            </a:extLst>
          </p:cNvPr>
          <p:cNvSpPr>
            <a:spLocks noGrp="1"/>
          </p:cNvSpPr>
          <p:nvPr>
            <p:ph type="body" sz="quarter" idx="50" hasCustomPrompt="1"/>
          </p:nvPr>
        </p:nvSpPr>
        <p:spPr>
          <a:xfrm>
            <a:off x="4270375" y="2241216"/>
            <a:ext cx="3697288" cy="1003300"/>
          </a:xfrm>
          <a:solidFill>
            <a:schemeClr val="accent5">
              <a:lumMod val="20000"/>
              <a:lumOff val="80000"/>
            </a:schemeClr>
          </a:solidFill>
        </p:spPr>
        <p:txBody>
          <a:bodyPr lIns="109728" tIns="137160" rIns="0"/>
          <a:lstStyle>
            <a:lvl1pPr>
              <a:lnSpc>
                <a:spcPct val="112000"/>
              </a:lnSpc>
              <a:spcAft>
                <a:spcPct val="0"/>
              </a:spcAft>
              <a:defRPr sz="1500" b="1"/>
            </a:lvl1pPr>
          </a:lstStyle>
          <a:p>
            <a:pPr lvl="0"/>
            <a:r>
              <a:rPr lang="en-US"/>
              <a:t>Lorem ipsum</a:t>
            </a:r>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47" name="Text Placeholder 6">
            <a:extLst>
              <a:ext uri="{FF2B5EF4-FFF2-40B4-BE49-F238E27FC236}">
                <a16:creationId xmlns:a16="http://schemas.microsoft.com/office/drawing/2014/main" id="{2EB52D19-2B9B-4CC6-BCA7-824B21654DE6}"/>
              </a:ext>
            </a:extLst>
          </p:cNvPr>
          <p:cNvSpPr>
            <a:spLocks noGrp="1"/>
          </p:cNvSpPr>
          <p:nvPr>
            <p:ph type="body" sz="quarter" idx="33" hasCustomPrompt="1"/>
          </p:nvPr>
        </p:nvSpPr>
        <p:spPr>
          <a:xfrm>
            <a:off x="457200" y="1581835"/>
            <a:ext cx="7510463" cy="488147"/>
          </a:xfrm>
        </p:spPr>
        <p:txBody>
          <a:bodyPr wrap="square" lIns="0" tIns="0" rIns="0" bIns="0">
            <a:spAutoFit/>
          </a:bodyPr>
          <a:lstStyle>
            <a:lvl1pPr marL="0" indent="0" algn="l">
              <a:lnSpc>
                <a:spcPct val="110000"/>
              </a:lnSpc>
              <a:spcAft>
                <a:spcPct val="0"/>
              </a:spcAft>
              <a:buFontTx/>
              <a:buNone/>
              <a:defRPr sz="1500"/>
            </a:lvl1pPr>
          </a:lstStyle>
          <a:p>
            <a:pPr lvl="0"/>
            <a:r>
              <a:rPr lang="en-US"/>
              <a:t>Lorem ipsum dolor sit amet, consectetur adipiscing elit. Sed elementum velit sem, </a:t>
            </a:r>
            <a:br>
              <a:rPr lang="en-US"/>
            </a:br>
            <a:r>
              <a:rPr lang="en-US"/>
              <a:t>ac pulvinar leo viverra vitae. </a:t>
            </a:r>
          </a:p>
        </p:txBody>
      </p:sp>
      <p:sp>
        <p:nvSpPr>
          <p:cNvPr id="6" name="Text Placeholder 5">
            <a:extLst>
              <a:ext uri="{FF2B5EF4-FFF2-40B4-BE49-F238E27FC236}">
                <a16:creationId xmlns:a16="http://schemas.microsoft.com/office/drawing/2014/main" id="{0F50C828-5CD1-4B62-A3D0-152A89F89A1C}"/>
              </a:ext>
            </a:extLst>
          </p:cNvPr>
          <p:cNvSpPr>
            <a:spLocks noGrp="1"/>
          </p:cNvSpPr>
          <p:nvPr>
            <p:ph type="body" sz="quarter" idx="49" hasCustomPrompt="1"/>
          </p:nvPr>
        </p:nvSpPr>
        <p:spPr>
          <a:xfrm>
            <a:off x="4270375" y="3386138"/>
            <a:ext cx="3697288" cy="1003300"/>
          </a:xfrm>
          <a:solidFill>
            <a:schemeClr val="accent5">
              <a:lumMod val="20000"/>
              <a:lumOff val="80000"/>
            </a:schemeClr>
          </a:solidFill>
        </p:spPr>
        <p:txBody>
          <a:bodyPr lIns="137160" tIns="137160" rIns="137160"/>
          <a:lstStyle>
            <a:lvl1pPr>
              <a:lnSpc>
                <a:spcPct val="112000"/>
              </a:lnSpc>
              <a:spcAft>
                <a:spcPct val="0"/>
              </a:spcAft>
              <a:defRPr sz="1500" b="1"/>
            </a:lvl1pPr>
          </a:lstStyle>
          <a:p>
            <a:pPr lvl="0"/>
            <a:r>
              <a:rPr lang="en-US"/>
              <a:t>Lorem ipsum</a:t>
            </a:r>
          </a:p>
        </p:txBody>
      </p:sp>
      <p:sp>
        <p:nvSpPr>
          <p:cNvPr id="44" name="Text Placeholder 5">
            <a:extLst>
              <a:ext uri="{FF2B5EF4-FFF2-40B4-BE49-F238E27FC236}">
                <a16:creationId xmlns:a16="http://schemas.microsoft.com/office/drawing/2014/main" id="{C7491F48-76D3-4008-91D5-1A6DF0029430}"/>
              </a:ext>
            </a:extLst>
          </p:cNvPr>
          <p:cNvSpPr>
            <a:spLocks noGrp="1"/>
          </p:cNvSpPr>
          <p:nvPr>
            <p:ph type="body" sz="quarter" idx="51" hasCustomPrompt="1"/>
          </p:nvPr>
        </p:nvSpPr>
        <p:spPr>
          <a:xfrm>
            <a:off x="4270375" y="4531060"/>
            <a:ext cx="3697288" cy="1554780"/>
          </a:xfrm>
          <a:solidFill>
            <a:schemeClr val="accent5">
              <a:lumMod val="20000"/>
              <a:lumOff val="80000"/>
            </a:schemeClr>
          </a:solidFill>
        </p:spPr>
        <p:txBody>
          <a:bodyPr lIns="109728" tIns="137160" rIns="0"/>
          <a:lstStyle>
            <a:lvl1pPr>
              <a:lnSpc>
                <a:spcPct val="112000"/>
              </a:lnSpc>
              <a:spcAft>
                <a:spcPct val="0"/>
              </a:spcAft>
              <a:defRPr sz="1500" b="1"/>
            </a:lvl1pPr>
          </a:lstStyle>
          <a:p>
            <a:pPr lvl="0"/>
            <a:r>
              <a:rPr lang="en-US"/>
              <a:t>Lorem ipsum</a:t>
            </a:r>
          </a:p>
        </p:txBody>
      </p:sp>
      <p:sp>
        <p:nvSpPr>
          <p:cNvPr id="48" name="Text Placeholder 5">
            <a:extLst>
              <a:ext uri="{FF2B5EF4-FFF2-40B4-BE49-F238E27FC236}">
                <a16:creationId xmlns:a16="http://schemas.microsoft.com/office/drawing/2014/main" id="{E31CCE0E-B957-45C5-82BA-8D516D01A2F8}"/>
              </a:ext>
            </a:extLst>
          </p:cNvPr>
          <p:cNvSpPr>
            <a:spLocks noGrp="1"/>
          </p:cNvSpPr>
          <p:nvPr>
            <p:ph type="body" sz="quarter" idx="52" hasCustomPrompt="1"/>
          </p:nvPr>
        </p:nvSpPr>
        <p:spPr>
          <a:xfrm>
            <a:off x="457200" y="4531060"/>
            <a:ext cx="3697288" cy="1554780"/>
          </a:xfrm>
          <a:solidFill>
            <a:schemeClr val="accent5">
              <a:lumMod val="20000"/>
              <a:lumOff val="80000"/>
            </a:schemeClr>
          </a:solidFill>
        </p:spPr>
        <p:txBody>
          <a:bodyPr lIns="109728" tIns="137160" rIns="0"/>
          <a:lstStyle>
            <a:lvl1pPr>
              <a:lnSpc>
                <a:spcPct val="112000"/>
              </a:lnSpc>
              <a:spcAft>
                <a:spcPct val="0"/>
              </a:spcAft>
              <a:defRPr sz="1500" b="1"/>
            </a:lvl1pPr>
          </a:lstStyle>
          <a:p>
            <a:pPr lvl="0"/>
            <a:r>
              <a:rPr lang="en-US"/>
              <a:t>Lorem ipsum</a:t>
            </a:r>
          </a:p>
        </p:txBody>
      </p:sp>
      <p:sp>
        <p:nvSpPr>
          <p:cNvPr id="53" name="Text Placeholder 5">
            <a:extLst>
              <a:ext uri="{FF2B5EF4-FFF2-40B4-BE49-F238E27FC236}">
                <a16:creationId xmlns:a16="http://schemas.microsoft.com/office/drawing/2014/main" id="{F87DEBF6-6772-4CE3-B08A-76AAE47DDBA5}"/>
              </a:ext>
            </a:extLst>
          </p:cNvPr>
          <p:cNvSpPr>
            <a:spLocks noGrp="1"/>
          </p:cNvSpPr>
          <p:nvPr>
            <p:ph type="body" sz="quarter" idx="53" hasCustomPrompt="1"/>
          </p:nvPr>
        </p:nvSpPr>
        <p:spPr>
          <a:xfrm>
            <a:off x="457200" y="2241216"/>
            <a:ext cx="3697288" cy="2140284"/>
          </a:xfrm>
          <a:solidFill>
            <a:schemeClr val="accent5">
              <a:lumMod val="20000"/>
              <a:lumOff val="80000"/>
            </a:schemeClr>
          </a:solidFill>
          <a:effectLst>
            <a:outerShdw blurRad="50800" dist="50800" dir="5400000" algn="ctr" rotWithShape="0">
              <a:schemeClr val="accent6">
                <a:lumMod val="20000"/>
                <a:lumOff val="80000"/>
              </a:schemeClr>
            </a:outerShdw>
          </a:effectLst>
        </p:spPr>
        <p:txBody>
          <a:bodyPr lIns="109728" tIns="137160" rIns="0"/>
          <a:lstStyle>
            <a:lvl1pPr>
              <a:lnSpc>
                <a:spcPct val="112000"/>
              </a:lnSpc>
              <a:spcAft>
                <a:spcPct val="0"/>
              </a:spcAft>
              <a:defRPr sz="1500" b="1"/>
            </a:lvl1pPr>
          </a:lstStyle>
          <a:p>
            <a:pPr lvl="0"/>
            <a:r>
              <a:rPr lang="en-US"/>
              <a:t>Lorem ipsum</a:t>
            </a:r>
          </a:p>
        </p:txBody>
      </p:sp>
      <p:sp>
        <p:nvSpPr>
          <p:cNvPr id="54" name="Text Placeholder 5">
            <a:extLst>
              <a:ext uri="{FF2B5EF4-FFF2-40B4-BE49-F238E27FC236}">
                <a16:creationId xmlns:a16="http://schemas.microsoft.com/office/drawing/2014/main" id="{7093B13D-AEA8-49A9-B9C6-0D4426F19A25}"/>
              </a:ext>
            </a:extLst>
          </p:cNvPr>
          <p:cNvSpPr>
            <a:spLocks noGrp="1"/>
          </p:cNvSpPr>
          <p:nvPr>
            <p:ph type="body" sz="quarter" idx="54" hasCustomPrompt="1"/>
          </p:nvPr>
        </p:nvSpPr>
        <p:spPr>
          <a:xfrm>
            <a:off x="8463280" y="2241216"/>
            <a:ext cx="3271520" cy="1538304"/>
          </a:xfrm>
          <a:solidFill>
            <a:schemeClr val="accent3">
              <a:lumMod val="20000"/>
              <a:lumOff val="80000"/>
            </a:schemeClr>
          </a:solidFill>
        </p:spPr>
        <p:txBody>
          <a:bodyPr lIns="109728" tIns="137160" rIns="0"/>
          <a:lstStyle>
            <a:lvl1pPr>
              <a:lnSpc>
                <a:spcPct val="112000"/>
              </a:lnSpc>
              <a:spcAft>
                <a:spcPct val="0"/>
              </a:spcAft>
              <a:defRPr sz="1500" b="1"/>
            </a:lvl1pPr>
          </a:lstStyle>
          <a:p>
            <a:pPr lvl="0"/>
            <a:r>
              <a:rPr lang="en-US"/>
              <a:t>Lorem ipsum</a:t>
            </a:r>
          </a:p>
        </p:txBody>
      </p:sp>
      <p:sp>
        <p:nvSpPr>
          <p:cNvPr id="55" name="Text Placeholder 5">
            <a:extLst>
              <a:ext uri="{FF2B5EF4-FFF2-40B4-BE49-F238E27FC236}">
                <a16:creationId xmlns:a16="http://schemas.microsoft.com/office/drawing/2014/main" id="{B2F01245-06B1-41E2-86BA-C26485EB6AA7}"/>
              </a:ext>
            </a:extLst>
          </p:cNvPr>
          <p:cNvSpPr>
            <a:spLocks noGrp="1"/>
          </p:cNvSpPr>
          <p:nvPr>
            <p:ph type="body" sz="quarter" idx="55" hasCustomPrompt="1"/>
          </p:nvPr>
        </p:nvSpPr>
        <p:spPr>
          <a:xfrm>
            <a:off x="8463280" y="3947795"/>
            <a:ext cx="3271520" cy="2138045"/>
          </a:xfrm>
          <a:solidFill>
            <a:schemeClr val="accent3">
              <a:lumMod val="20000"/>
              <a:lumOff val="80000"/>
            </a:schemeClr>
          </a:solidFill>
        </p:spPr>
        <p:txBody>
          <a:bodyPr lIns="109728" tIns="137160" rIns="0"/>
          <a:lstStyle>
            <a:lvl1pPr>
              <a:lnSpc>
                <a:spcPct val="112000"/>
              </a:lnSpc>
              <a:spcAft>
                <a:spcPct val="0"/>
              </a:spcAft>
              <a:defRPr sz="1500" b="1"/>
            </a:lvl1pPr>
          </a:lstStyle>
          <a:p>
            <a:pPr lvl="0"/>
            <a:r>
              <a:rPr lang="en-US"/>
              <a:t>Lorem ipsum</a:t>
            </a:r>
          </a:p>
        </p:txBody>
      </p:sp>
      <p:sp>
        <p:nvSpPr>
          <p:cNvPr id="56" name="Text Placeholder 6">
            <a:extLst>
              <a:ext uri="{FF2B5EF4-FFF2-40B4-BE49-F238E27FC236}">
                <a16:creationId xmlns:a16="http://schemas.microsoft.com/office/drawing/2014/main" id="{8135AC67-B794-4457-B05C-A05166DEA082}"/>
              </a:ext>
            </a:extLst>
          </p:cNvPr>
          <p:cNvSpPr>
            <a:spLocks noGrp="1"/>
          </p:cNvSpPr>
          <p:nvPr>
            <p:ph type="body" sz="quarter" idx="56" hasCustomPrompt="1"/>
          </p:nvPr>
        </p:nvSpPr>
        <p:spPr>
          <a:xfrm>
            <a:off x="457201" y="992474"/>
            <a:ext cx="7510462" cy="483922"/>
          </a:xfrm>
          <a:solidFill>
            <a:schemeClr val="accent5"/>
          </a:solidFill>
        </p:spPr>
        <p:txBody>
          <a:bodyPr wrap="square" lIns="182880" tIns="0" rIns="0" bIns="0" anchor="ctr" anchorCtr="0">
            <a:noAutofit/>
          </a:bodyPr>
          <a:lstStyle>
            <a:lvl1pPr marL="0" indent="0" algn="l">
              <a:lnSpc>
                <a:spcPct val="90000"/>
              </a:lnSpc>
              <a:spcAft>
                <a:spcPct val="0"/>
              </a:spcAft>
              <a:buFontTx/>
              <a:buNone/>
              <a:defRPr sz="1800" b="1"/>
            </a:lvl1pPr>
          </a:lstStyle>
          <a:p>
            <a:pPr lvl="0"/>
            <a:r>
              <a:rPr lang="en-US"/>
              <a:t>Years</a:t>
            </a:r>
          </a:p>
        </p:txBody>
      </p:sp>
      <p:sp>
        <p:nvSpPr>
          <p:cNvPr id="58" name="Text Placeholder 6">
            <a:extLst>
              <a:ext uri="{FF2B5EF4-FFF2-40B4-BE49-F238E27FC236}">
                <a16:creationId xmlns:a16="http://schemas.microsoft.com/office/drawing/2014/main" id="{E9E72FDE-0D13-49D6-98F3-276C4D4CD9D5}"/>
              </a:ext>
            </a:extLst>
          </p:cNvPr>
          <p:cNvSpPr>
            <a:spLocks noGrp="1"/>
          </p:cNvSpPr>
          <p:nvPr>
            <p:ph type="body" sz="quarter" idx="57" hasCustomPrompt="1"/>
          </p:nvPr>
        </p:nvSpPr>
        <p:spPr>
          <a:xfrm>
            <a:off x="457201" y="2566889"/>
            <a:ext cx="3697288" cy="768993"/>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buFont typeface="Arial" panose="020B0604020202020204" pitchFamily="34" charset="0"/>
              <a:buChar char="•"/>
              <a:defRPr sz="1100"/>
            </a:lvl2pPr>
          </a:lstStyle>
          <a:p>
            <a:pPr lvl="1"/>
            <a:r>
              <a:rPr lang="en-US"/>
              <a:t>Lorem</a:t>
            </a:r>
          </a:p>
          <a:p>
            <a:pPr lvl="1"/>
            <a:r>
              <a:rPr lang="en-US"/>
              <a:t>Lorem</a:t>
            </a:r>
          </a:p>
          <a:p>
            <a:pPr lvl="1"/>
            <a:r>
              <a:rPr lang="en-US"/>
              <a:t>Lorem</a:t>
            </a:r>
          </a:p>
        </p:txBody>
      </p:sp>
      <p:sp>
        <p:nvSpPr>
          <p:cNvPr id="59" name="Text Placeholder 6">
            <a:extLst>
              <a:ext uri="{FF2B5EF4-FFF2-40B4-BE49-F238E27FC236}">
                <a16:creationId xmlns:a16="http://schemas.microsoft.com/office/drawing/2014/main" id="{E7BF9CD4-98B7-4FBD-885A-12BD1680843A}"/>
              </a:ext>
            </a:extLst>
          </p:cNvPr>
          <p:cNvSpPr>
            <a:spLocks noGrp="1"/>
          </p:cNvSpPr>
          <p:nvPr>
            <p:ph type="body" sz="quarter" idx="58" hasCustomPrompt="1"/>
          </p:nvPr>
        </p:nvSpPr>
        <p:spPr>
          <a:xfrm>
            <a:off x="4270375" y="2555881"/>
            <a:ext cx="3697288" cy="540917"/>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defRPr sz="1100"/>
            </a:lvl2pPr>
          </a:lstStyle>
          <a:p>
            <a:pPr lvl="1"/>
            <a:r>
              <a:rPr lang="en-US"/>
              <a:t>Lorem</a:t>
            </a:r>
          </a:p>
          <a:p>
            <a:pPr lvl="1"/>
            <a:r>
              <a:rPr lang="en-US"/>
              <a:t>Lorem</a:t>
            </a:r>
          </a:p>
        </p:txBody>
      </p:sp>
      <p:sp>
        <p:nvSpPr>
          <p:cNvPr id="60" name="Text Placeholder 6">
            <a:extLst>
              <a:ext uri="{FF2B5EF4-FFF2-40B4-BE49-F238E27FC236}">
                <a16:creationId xmlns:a16="http://schemas.microsoft.com/office/drawing/2014/main" id="{3E1AF6D4-6A19-4F17-9432-D187EC04A95A}"/>
              </a:ext>
            </a:extLst>
          </p:cNvPr>
          <p:cNvSpPr>
            <a:spLocks noGrp="1"/>
          </p:cNvSpPr>
          <p:nvPr>
            <p:ph type="body" sz="quarter" idx="59" hasCustomPrompt="1"/>
          </p:nvPr>
        </p:nvSpPr>
        <p:spPr>
          <a:xfrm>
            <a:off x="8463279" y="2566889"/>
            <a:ext cx="3271520" cy="768993"/>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defRPr sz="1100"/>
            </a:lvl2pPr>
          </a:lstStyle>
          <a:p>
            <a:pPr lvl="1"/>
            <a:r>
              <a:rPr lang="en-US"/>
              <a:t>Lorem</a:t>
            </a:r>
          </a:p>
          <a:p>
            <a:pPr lvl="1"/>
            <a:r>
              <a:rPr lang="en-US"/>
              <a:t>Lorem</a:t>
            </a:r>
          </a:p>
          <a:p>
            <a:pPr lvl="1"/>
            <a:r>
              <a:rPr lang="en-US"/>
              <a:t>Lorem</a:t>
            </a:r>
          </a:p>
        </p:txBody>
      </p:sp>
      <p:sp>
        <p:nvSpPr>
          <p:cNvPr id="62" name="Text Placeholder 6">
            <a:extLst>
              <a:ext uri="{FF2B5EF4-FFF2-40B4-BE49-F238E27FC236}">
                <a16:creationId xmlns:a16="http://schemas.microsoft.com/office/drawing/2014/main" id="{4613C2B6-BF36-486B-B173-EC7D10E0E41F}"/>
              </a:ext>
            </a:extLst>
          </p:cNvPr>
          <p:cNvSpPr>
            <a:spLocks noGrp="1"/>
          </p:cNvSpPr>
          <p:nvPr>
            <p:ph type="body" sz="quarter" idx="60" hasCustomPrompt="1"/>
          </p:nvPr>
        </p:nvSpPr>
        <p:spPr>
          <a:xfrm>
            <a:off x="8463279" y="4266517"/>
            <a:ext cx="3271520" cy="768993"/>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defRPr sz="1100"/>
            </a:lvl2pPr>
          </a:lstStyle>
          <a:p>
            <a:pPr lvl="1"/>
            <a:r>
              <a:rPr lang="en-US"/>
              <a:t>Lorem</a:t>
            </a:r>
          </a:p>
          <a:p>
            <a:pPr lvl="1"/>
            <a:r>
              <a:rPr lang="en-US"/>
              <a:t>Lorem</a:t>
            </a:r>
          </a:p>
          <a:p>
            <a:pPr lvl="1"/>
            <a:r>
              <a:rPr lang="en-US"/>
              <a:t>Lorem</a:t>
            </a:r>
          </a:p>
        </p:txBody>
      </p:sp>
      <p:sp>
        <p:nvSpPr>
          <p:cNvPr id="63" name="Text Placeholder 6">
            <a:extLst>
              <a:ext uri="{FF2B5EF4-FFF2-40B4-BE49-F238E27FC236}">
                <a16:creationId xmlns:a16="http://schemas.microsoft.com/office/drawing/2014/main" id="{924BF697-AFE4-47A4-8ED2-1FCBF8CCA979}"/>
              </a:ext>
            </a:extLst>
          </p:cNvPr>
          <p:cNvSpPr>
            <a:spLocks noGrp="1"/>
          </p:cNvSpPr>
          <p:nvPr>
            <p:ph type="body" sz="quarter" idx="61" hasCustomPrompt="1"/>
          </p:nvPr>
        </p:nvSpPr>
        <p:spPr>
          <a:xfrm>
            <a:off x="4270375" y="3725405"/>
            <a:ext cx="3697288" cy="540917"/>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defRPr sz="1100"/>
            </a:lvl2pPr>
          </a:lstStyle>
          <a:p>
            <a:pPr lvl="1"/>
            <a:r>
              <a:rPr lang="en-US"/>
              <a:t>Lorem</a:t>
            </a:r>
          </a:p>
          <a:p>
            <a:pPr lvl="1"/>
            <a:r>
              <a:rPr lang="en-US"/>
              <a:t>Lorem</a:t>
            </a:r>
          </a:p>
        </p:txBody>
      </p:sp>
      <p:sp>
        <p:nvSpPr>
          <p:cNvPr id="65" name="Text Placeholder 6">
            <a:extLst>
              <a:ext uri="{FF2B5EF4-FFF2-40B4-BE49-F238E27FC236}">
                <a16:creationId xmlns:a16="http://schemas.microsoft.com/office/drawing/2014/main" id="{2E3E83DC-B743-4C8A-87FD-1B7F24313EA5}"/>
              </a:ext>
            </a:extLst>
          </p:cNvPr>
          <p:cNvSpPr>
            <a:spLocks noGrp="1"/>
          </p:cNvSpPr>
          <p:nvPr>
            <p:ph type="body" sz="quarter" idx="62" hasCustomPrompt="1"/>
          </p:nvPr>
        </p:nvSpPr>
        <p:spPr>
          <a:xfrm>
            <a:off x="457201" y="4851028"/>
            <a:ext cx="3697288" cy="768993"/>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defRPr sz="1100"/>
            </a:lvl2pPr>
          </a:lstStyle>
          <a:p>
            <a:pPr lvl="1"/>
            <a:r>
              <a:rPr lang="en-US"/>
              <a:t>Lorem</a:t>
            </a:r>
          </a:p>
          <a:p>
            <a:pPr lvl="1"/>
            <a:r>
              <a:rPr lang="en-US"/>
              <a:t>Lorem</a:t>
            </a:r>
          </a:p>
          <a:p>
            <a:pPr lvl="1"/>
            <a:r>
              <a:rPr lang="en-US"/>
              <a:t>Lorem</a:t>
            </a:r>
          </a:p>
        </p:txBody>
      </p:sp>
      <p:sp>
        <p:nvSpPr>
          <p:cNvPr id="66" name="Text Placeholder 6">
            <a:extLst>
              <a:ext uri="{FF2B5EF4-FFF2-40B4-BE49-F238E27FC236}">
                <a16:creationId xmlns:a16="http://schemas.microsoft.com/office/drawing/2014/main" id="{BB7FEFE3-6A36-4CBE-AF6A-39DF87622054}"/>
              </a:ext>
            </a:extLst>
          </p:cNvPr>
          <p:cNvSpPr>
            <a:spLocks noGrp="1"/>
          </p:cNvSpPr>
          <p:nvPr>
            <p:ph type="body" sz="quarter" idx="63" hasCustomPrompt="1"/>
          </p:nvPr>
        </p:nvSpPr>
        <p:spPr>
          <a:xfrm>
            <a:off x="8436768" y="992474"/>
            <a:ext cx="3298031" cy="484632"/>
          </a:xfrm>
          <a:solidFill>
            <a:schemeClr val="accent3"/>
          </a:solidFill>
          <a:effectLst>
            <a:outerShdw blurRad="50800" dist="50800" dir="5400000" sx="1000" sy="1000" algn="ctr" rotWithShape="0">
              <a:schemeClr val="accent4"/>
            </a:outerShdw>
          </a:effectLst>
        </p:spPr>
        <p:txBody>
          <a:bodyPr wrap="square" lIns="182880" tIns="0" rIns="0" bIns="0" anchor="ctr" anchorCtr="0">
            <a:noAutofit/>
          </a:bodyPr>
          <a:lstStyle>
            <a:lvl1pPr marL="0" indent="0" algn="l">
              <a:lnSpc>
                <a:spcPct val="90000"/>
              </a:lnSpc>
              <a:spcAft>
                <a:spcPct val="0"/>
              </a:spcAft>
              <a:buFontTx/>
              <a:buNone/>
              <a:defRPr sz="1800" b="1"/>
            </a:lvl1pPr>
          </a:lstStyle>
          <a:p>
            <a:pPr lvl="0"/>
            <a:r>
              <a:rPr lang="en-US"/>
              <a:t>Years</a:t>
            </a:r>
          </a:p>
        </p:txBody>
      </p:sp>
      <p:sp>
        <p:nvSpPr>
          <p:cNvPr id="68" name="Text Placeholder 6">
            <a:extLst>
              <a:ext uri="{FF2B5EF4-FFF2-40B4-BE49-F238E27FC236}">
                <a16:creationId xmlns:a16="http://schemas.microsoft.com/office/drawing/2014/main" id="{58608F16-D697-4287-ACEA-B9E2E9983CA3}"/>
              </a:ext>
            </a:extLst>
          </p:cNvPr>
          <p:cNvSpPr>
            <a:spLocks noGrp="1"/>
          </p:cNvSpPr>
          <p:nvPr>
            <p:ph type="body" sz="quarter" idx="64" hasCustomPrompt="1"/>
          </p:nvPr>
        </p:nvSpPr>
        <p:spPr>
          <a:xfrm>
            <a:off x="4270375" y="4851028"/>
            <a:ext cx="3697288" cy="768993"/>
          </a:xfrm>
        </p:spPr>
        <p:txBody>
          <a:bodyPr wrap="square" lIns="137160" tIns="137160" rIns="137160" bIns="0">
            <a:spAutoFit/>
          </a:bodyPr>
          <a:lstStyle>
            <a:lvl1pPr marL="0" indent="0" algn="l">
              <a:lnSpc>
                <a:spcPct val="112000"/>
              </a:lnSpc>
              <a:spcAft>
                <a:spcPct val="0"/>
              </a:spcAft>
              <a:buFontTx/>
              <a:buNone/>
              <a:defRPr sz="1100"/>
            </a:lvl1pPr>
            <a:lvl2pPr marL="111125" indent="-111125">
              <a:lnSpc>
                <a:spcPct val="112000"/>
              </a:lnSpc>
              <a:spcAft>
                <a:spcPts val="300"/>
              </a:spcAft>
              <a:defRPr sz="1100"/>
            </a:lvl2pPr>
          </a:lstStyle>
          <a:p>
            <a:pPr lvl="1"/>
            <a:r>
              <a:rPr lang="en-US"/>
              <a:t>Lorem</a:t>
            </a:r>
          </a:p>
          <a:p>
            <a:pPr lvl="1"/>
            <a:r>
              <a:rPr lang="en-US"/>
              <a:t>Lorem</a:t>
            </a:r>
          </a:p>
          <a:p>
            <a:pPr lvl="1"/>
            <a:r>
              <a:rPr lang="en-US"/>
              <a:t>Lorem</a:t>
            </a:r>
          </a:p>
        </p:txBody>
      </p:sp>
    </p:spTree>
    <p:extLst>
      <p:ext uri="{BB962C8B-B14F-4D97-AF65-F5344CB8AC3E}">
        <p14:creationId xmlns:p14="http://schemas.microsoft.com/office/powerpoint/2010/main" val="38879030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gures and Imag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1" name="Picture Placeholder 10">
            <a:extLst>
              <a:ext uri="{FF2B5EF4-FFF2-40B4-BE49-F238E27FC236}">
                <a16:creationId xmlns:a16="http://schemas.microsoft.com/office/drawing/2014/main" id="{E602DE81-31F5-4C08-92DD-8596D334BAC7}"/>
              </a:ext>
            </a:extLst>
          </p:cNvPr>
          <p:cNvSpPr>
            <a:spLocks noGrp="1"/>
          </p:cNvSpPr>
          <p:nvPr>
            <p:ph type="pic" sz="quarter" idx="13" hasCustomPrompt="1"/>
          </p:nvPr>
        </p:nvSpPr>
        <p:spPr>
          <a:xfrm>
            <a:off x="6196012" y="488950"/>
            <a:ext cx="5538788" cy="561975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r>
              <a:rPr lang="en-US"/>
              <a:t> </a:t>
            </a:r>
          </a:p>
        </p:txBody>
      </p:sp>
      <p:sp>
        <p:nvSpPr>
          <p:cNvPr id="47" name="Text Placeholder 6">
            <a:extLst>
              <a:ext uri="{FF2B5EF4-FFF2-40B4-BE49-F238E27FC236}">
                <a16:creationId xmlns:a16="http://schemas.microsoft.com/office/drawing/2014/main" id="{2EB52D19-2B9B-4CC6-BCA7-824B21654DE6}"/>
              </a:ext>
            </a:extLst>
          </p:cNvPr>
          <p:cNvSpPr>
            <a:spLocks noGrp="1"/>
          </p:cNvSpPr>
          <p:nvPr>
            <p:ph type="body" sz="quarter" idx="33" hasCustomPrompt="1"/>
          </p:nvPr>
        </p:nvSpPr>
        <p:spPr>
          <a:xfrm>
            <a:off x="954882" y="3182938"/>
            <a:ext cx="1633537" cy="613245"/>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 sit amet, consectetur</a:t>
            </a:r>
          </a:p>
        </p:txBody>
      </p:sp>
      <p:sp>
        <p:nvSpPr>
          <p:cNvPr id="48" name="Text Placeholder 6">
            <a:extLst>
              <a:ext uri="{FF2B5EF4-FFF2-40B4-BE49-F238E27FC236}">
                <a16:creationId xmlns:a16="http://schemas.microsoft.com/office/drawing/2014/main" id="{638774FF-BB20-4654-9AC3-EAC9659AF456}"/>
              </a:ext>
            </a:extLst>
          </p:cNvPr>
          <p:cNvSpPr>
            <a:spLocks noGrp="1"/>
          </p:cNvSpPr>
          <p:nvPr>
            <p:ph type="body" sz="quarter" idx="34" hasCustomPrompt="1"/>
          </p:nvPr>
        </p:nvSpPr>
        <p:spPr>
          <a:xfrm>
            <a:off x="463550" y="989260"/>
            <a:ext cx="5453774" cy="592663"/>
          </a:xfrm>
        </p:spPr>
        <p:txBody>
          <a:bodyPr wrap="square" lIns="0" rIns="0" bIns="182880">
            <a:spAutoFit/>
          </a:bodyPr>
          <a:lstStyle>
            <a:lvl1pPr marL="0" indent="0" algn="l">
              <a:buFontTx/>
              <a:buNone/>
              <a:defRPr sz="2400">
                <a:latin typeface="+mj-lt"/>
              </a:defRPr>
            </a:lvl1pPr>
          </a:lstStyle>
          <a:p>
            <a:pPr lvl="0"/>
            <a:r>
              <a:rPr lang="en-US"/>
              <a:t>Lorem ipsum dolor sit amet</a:t>
            </a:r>
          </a:p>
        </p:txBody>
      </p:sp>
      <p:sp>
        <p:nvSpPr>
          <p:cNvPr id="6" name="Text Placeholder 5">
            <a:extLst>
              <a:ext uri="{FF2B5EF4-FFF2-40B4-BE49-F238E27FC236}">
                <a16:creationId xmlns:a16="http://schemas.microsoft.com/office/drawing/2014/main" id="{6A7660B9-AE68-4D41-AA8E-079D626A9C16}"/>
              </a:ext>
            </a:extLst>
          </p:cNvPr>
          <p:cNvSpPr>
            <a:spLocks noGrp="1"/>
          </p:cNvSpPr>
          <p:nvPr>
            <p:ph type="body" sz="quarter" idx="35" hasCustomPrompt="1"/>
          </p:nvPr>
        </p:nvSpPr>
        <p:spPr>
          <a:xfrm>
            <a:off x="1073944" y="1762123"/>
            <a:ext cx="1395413" cy="1395413"/>
          </a:xfrm>
          <a:prstGeom prst="ellipse">
            <a:avLst/>
          </a:prstGeom>
          <a:solidFill>
            <a:schemeClr val="accent2"/>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13" name="Text Placeholder 6">
            <a:extLst>
              <a:ext uri="{FF2B5EF4-FFF2-40B4-BE49-F238E27FC236}">
                <a16:creationId xmlns:a16="http://schemas.microsoft.com/office/drawing/2014/main" id="{E1B8B188-F135-456A-82ED-988134C58321}"/>
              </a:ext>
            </a:extLst>
          </p:cNvPr>
          <p:cNvSpPr>
            <a:spLocks noGrp="1"/>
          </p:cNvSpPr>
          <p:nvPr>
            <p:ph type="body" sz="quarter" idx="36" hasCustomPrompt="1"/>
          </p:nvPr>
        </p:nvSpPr>
        <p:spPr>
          <a:xfrm>
            <a:off x="3307557" y="3182938"/>
            <a:ext cx="1633537" cy="613245"/>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 sit amet, consectetur</a:t>
            </a:r>
          </a:p>
        </p:txBody>
      </p:sp>
      <p:sp>
        <p:nvSpPr>
          <p:cNvPr id="14" name="Text Placeholder 5">
            <a:extLst>
              <a:ext uri="{FF2B5EF4-FFF2-40B4-BE49-F238E27FC236}">
                <a16:creationId xmlns:a16="http://schemas.microsoft.com/office/drawing/2014/main" id="{B4EBA9F5-AA8F-41D4-9C02-9FEAE5076051}"/>
              </a:ext>
            </a:extLst>
          </p:cNvPr>
          <p:cNvSpPr>
            <a:spLocks noGrp="1"/>
          </p:cNvSpPr>
          <p:nvPr>
            <p:ph type="body" sz="quarter" idx="37" hasCustomPrompt="1"/>
          </p:nvPr>
        </p:nvSpPr>
        <p:spPr>
          <a:xfrm>
            <a:off x="3426619" y="1762123"/>
            <a:ext cx="1395413" cy="1395413"/>
          </a:xfrm>
          <a:prstGeom prst="ellipse">
            <a:avLst/>
          </a:prstGeom>
          <a:solidFill>
            <a:schemeClr val="accent2"/>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15" name="Text Placeholder 6">
            <a:extLst>
              <a:ext uri="{FF2B5EF4-FFF2-40B4-BE49-F238E27FC236}">
                <a16:creationId xmlns:a16="http://schemas.microsoft.com/office/drawing/2014/main" id="{6CA3AC2A-C687-4782-9C7E-69E3BB67E2FE}"/>
              </a:ext>
            </a:extLst>
          </p:cNvPr>
          <p:cNvSpPr>
            <a:spLocks noGrp="1"/>
          </p:cNvSpPr>
          <p:nvPr>
            <p:ph type="body" sz="quarter" idx="38" hasCustomPrompt="1"/>
          </p:nvPr>
        </p:nvSpPr>
        <p:spPr>
          <a:xfrm>
            <a:off x="954882" y="5301662"/>
            <a:ext cx="1633537" cy="613245"/>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 sit amet, consectetur</a:t>
            </a:r>
          </a:p>
        </p:txBody>
      </p:sp>
      <p:sp>
        <p:nvSpPr>
          <p:cNvPr id="16" name="Text Placeholder 5">
            <a:extLst>
              <a:ext uri="{FF2B5EF4-FFF2-40B4-BE49-F238E27FC236}">
                <a16:creationId xmlns:a16="http://schemas.microsoft.com/office/drawing/2014/main" id="{DB4CB310-3BBC-4C8A-BDB8-26F543F2F618}"/>
              </a:ext>
            </a:extLst>
          </p:cNvPr>
          <p:cNvSpPr>
            <a:spLocks noGrp="1"/>
          </p:cNvSpPr>
          <p:nvPr>
            <p:ph type="body" sz="quarter" idx="39" hasCustomPrompt="1"/>
          </p:nvPr>
        </p:nvSpPr>
        <p:spPr>
          <a:xfrm>
            <a:off x="1073944" y="3880847"/>
            <a:ext cx="1395413" cy="1395413"/>
          </a:xfrm>
          <a:prstGeom prst="ellipse">
            <a:avLst/>
          </a:prstGeom>
          <a:solidFill>
            <a:schemeClr val="accent2"/>
          </a:solidFill>
        </p:spPr>
        <p:txBody>
          <a:bodyPr anchor="ctr" anchorCtr="1"/>
          <a:lstStyle>
            <a:lvl1pPr marL="0" indent="0" algn="ctr">
              <a:lnSpc>
                <a:spcPct val="112000"/>
              </a:lnSpc>
              <a:spcAft>
                <a:spcPct val="0"/>
              </a:spcAft>
              <a:buFontTx/>
              <a:buNone/>
              <a:defRPr sz="1800" spc="-40" baseline="0"/>
            </a:lvl1pPr>
          </a:lstStyle>
          <a:p>
            <a:pPr lvl="0"/>
            <a:r>
              <a:rPr lang="en-US"/>
              <a:t>Number</a:t>
            </a:r>
          </a:p>
        </p:txBody>
      </p:sp>
      <p:sp>
        <p:nvSpPr>
          <p:cNvPr id="17" name="Text Placeholder 6">
            <a:extLst>
              <a:ext uri="{FF2B5EF4-FFF2-40B4-BE49-F238E27FC236}">
                <a16:creationId xmlns:a16="http://schemas.microsoft.com/office/drawing/2014/main" id="{3DE36AB2-D095-4C6B-A2D3-B0E7EEA03350}"/>
              </a:ext>
            </a:extLst>
          </p:cNvPr>
          <p:cNvSpPr>
            <a:spLocks noGrp="1"/>
          </p:cNvSpPr>
          <p:nvPr>
            <p:ph type="body" sz="quarter" idx="40" hasCustomPrompt="1"/>
          </p:nvPr>
        </p:nvSpPr>
        <p:spPr>
          <a:xfrm>
            <a:off x="3307557" y="5301662"/>
            <a:ext cx="1633537" cy="613245"/>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 sit amet, consectetur</a:t>
            </a:r>
          </a:p>
        </p:txBody>
      </p:sp>
      <p:sp>
        <p:nvSpPr>
          <p:cNvPr id="18" name="Text Placeholder 5">
            <a:extLst>
              <a:ext uri="{FF2B5EF4-FFF2-40B4-BE49-F238E27FC236}">
                <a16:creationId xmlns:a16="http://schemas.microsoft.com/office/drawing/2014/main" id="{F47F3092-A531-41D4-90DD-B4E7990BA854}"/>
              </a:ext>
            </a:extLst>
          </p:cNvPr>
          <p:cNvSpPr>
            <a:spLocks noGrp="1"/>
          </p:cNvSpPr>
          <p:nvPr>
            <p:ph type="body" sz="quarter" idx="41" hasCustomPrompt="1"/>
          </p:nvPr>
        </p:nvSpPr>
        <p:spPr>
          <a:xfrm>
            <a:off x="3426619" y="3880847"/>
            <a:ext cx="1395413" cy="1395413"/>
          </a:xfrm>
          <a:prstGeom prst="ellipse">
            <a:avLst/>
          </a:prstGeom>
          <a:solidFill>
            <a:schemeClr val="accent2"/>
          </a:solidFill>
        </p:spPr>
        <p:txBody>
          <a:bodyPr anchor="ctr" anchorCtr="1"/>
          <a:lstStyle>
            <a:lvl1pPr marL="0" indent="0" algn="ctr">
              <a:lnSpc>
                <a:spcPct val="112000"/>
              </a:lnSpc>
              <a:spcAft>
                <a:spcPct val="0"/>
              </a:spcAft>
              <a:buFontTx/>
              <a:buNone/>
              <a:defRPr sz="1800" spc="-40" baseline="0"/>
            </a:lvl1pPr>
          </a:lstStyle>
          <a:p>
            <a:pPr lvl="0"/>
            <a:r>
              <a:rPr lang="en-US"/>
              <a:t>Number</a:t>
            </a:r>
          </a:p>
        </p:txBody>
      </p:sp>
    </p:spTree>
    <p:extLst>
      <p:ext uri="{BB962C8B-B14F-4D97-AF65-F5344CB8AC3E}">
        <p14:creationId xmlns:p14="http://schemas.microsoft.com/office/powerpoint/2010/main" val="22907170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ur Text Block and Figures">
    <p:bg>
      <p:bgPr>
        <a:solidFill>
          <a:schemeClr val="bg1"/>
        </a:solidFill>
        <a:effectLst/>
      </p:bgPr>
    </p:bg>
    <p:spTree>
      <p:nvGrpSpPr>
        <p:cNvPr id="1" name=""/>
        <p:cNvGrpSpPr/>
        <p:nvPr/>
      </p:nvGrpSpPr>
      <p:grpSpPr>
        <a:xfrm>
          <a:off x="0" y="0"/>
          <a:ext cx="0" cy="0"/>
          <a:chOff x="0" y="0"/>
          <a:chExt cx="0" cy="0"/>
        </a:xfrm>
      </p:grpSpPr>
      <p:sp>
        <p:nvSpPr>
          <p:cNvPr id="48" name="Text Placeholder 6">
            <a:extLst>
              <a:ext uri="{FF2B5EF4-FFF2-40B4-BE49-F238E27FC236}">
                <a16:creationId xmlns:a16="http://schemas.microsoft.com/office/drawing/2014/main" id="{638774FF-BB20-4654-9AC3-EAC9659AF456}"/>
              </a:ext>
            </a:extLst>
          </p:cNvPr>
          <p:cNvSpPr>
            <a:spLocks noGrp="1"/>
          </p:cNvSpPr>
          <p:nvPr>
            <p:ph type="body" sz="quarter" idx="34" hasCustomPrompt="1"/>
          </p:nvPr>
        </p:nvSpPr>
        <p:spPr>
          <a:xfrm>
            <a:off x="-1" y="0"/>
            <a:ext cx="6094413" cy="6858000"/>
          </a:xfrm>
          <a:solidFill>
            <a:schemeClr val="accent3">
              <a:lumMod val="20000"/>
              <a:lumOff val="80000"/>
            </a:schemeClr>
          </a:solidFill>
        </p:spPr>
        <p:txBody>
          <a:bodyPr wrap="square" lIns="457200" rIns="457200" bIns="548640" anchor="ctr" anchorCtr="0">
            <a:noAutofit/>
          </a:bodyPr>
          <a:lstStyle>
            <a:lvl1pPr marL="0" indent="0" algn="ctr">
              <a:lnSpc>
                <a:spcPct val="112000"/>
              </a:lnSpc>
              <a:buFontTx/>
              <a:buNone/>
              <a:defRPr sz="3600">
                <a:latin typeface="+mn-lt"/>
              </a:defRPr>
            </a:lvl1pPr>
          </a:lstStyle>
          <a:p>
            <a:pPr lvl="0"/>
            <a:r>
              <a:rPr lang="en-US"/>
              <a:t>Lorem ipsum dolor sit amet, consectetur adipiscing elit. Etiam pellentesque leo a nunc dapibus, tristique tincidunt.</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3" name="Text Placeholder 6">
            <a:extLst>
              <a:ext uri="{FF2B5EF4-FFF2-40B4-BE49-F238E27FC236}">
                <a16:creationId xmlns:a16="http://schemas.microsoft.com/office/drawing/2014/main" id="{87893C33-17E2-438F-8256-C2C3D62939A0}"/>
              </a:ext>
            </a:extLst>
          </p:cNvPr>
          <p:cNvSpPr>
            <a:spLocks noGrp="1"/>
          </p:cNvSpPr>
          <p:nvPr>
            <p:ph type="body" sz="quarter" idx="33" hasCustomPrompt="1"/>
          </p:nvPr>
        </p:nvSpPr>
        <p:spPr>
          <a:xfrm>
            <a:off x="6661999" y="1938340"/>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14" name="Text Placeholder 5">
            <a:extLst>
              <a:ext uri="{FF2B5EF4-FFF2-40B4-BE49-F238E27FC236}">
                <a16:creationId xmlns:a16="http://schemas.microsoft.com/office/drawing/2014/main" id="{22A9F183-C7EB-416E-A36E-8CD7369B0805}"/>
              </a:ext>
            </a:extLst>
          </p:cNvPr>
          <p:cNvSpPr>
            <a:spLocks noGrp="1"/>
          </p:cNvSpPr>
          <p:nvPr>
            <p:ph type="body" sz="quarter" idx="35" hasCustomPrompt="1"/>
          </p:nvPr>
        </p:nvSpPr>
        <p:spPr>
          <a:xfrm>
            <a:off x="6781061" y="488950"/>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15" name="Text Placeholder 6">
            <a:extLst>
              <a:ext uri="{FF2B5EF4-FFF2-40B4-BE49-F238E27FC236}">
                <a16:creationId xmlns:a16="http://schemas.microsoft.com/office/drawing/2014/main" id="{02CBA8C2-5FE8-42EF-908D-8AF9F08BC871}"/>
              </a:ext>
            </a:extLst>
          </p:cNvPr>
          <p:cNvSpPr>
            <a:spLocks noGrp="1"/>
          </p:cNvSpPr>
          <p:nvPr>
            <p:ph type="body" sz="quarter" idx="36" hasCustomPrompt="1"/>
          </p:nvPr>
        </p:nvSpPr>
        <p:spPr>
          <a:xfrm>
            <a:off x="8256752" y="1938340"/>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16" name="Text Placeholder 5">
            <a:extLst>
              <a:ext uri="{FF2B5EF4-FFF2-40B4-BE49-F238E27FC236}">
                <a16:creationId xmlns:a16="http://schemas.microsoft.com/office/drawing/2014/main" id="{63176CF7-BCFA-4EDA-A732-459E7BAFBCFF}"/>
              </a:ext>
            </a:extLst>
          </p:cNvPr>
          <p:cNvSpPr>
            <a:spLocks noGrp="1"/>
          </p:cNvSpPr>
          <p:nvPr>
            <p:ph type="body" sz="quarter" idx="37" hasCustomPrompt="1"/>
          </p:nvPr>
        </p:nvSpPr>
        <p:spPr>
          <a:xfrm>
            <a:off x="8375225" y="488950"/>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17" name="Text Placeholder 6">
            <a:extLst>
              <a:ext uri="{FF2B5EF4-FFF2-40B4-BE49-F238E27FC236}">
                <a16:creationId xmlns:a16="http://schemas.microsoft.com/office/drawing/2014/main" id="{47A3ADE1-534F-4041-A142-B05C21C5CFAC}"/>
              </a:ext>
            </a:extLst>
          </p:cNvPr>
          <p:cNvSpPr>
            <a:spLocks noGrp="1"/>
          </p:cNvSpPr>
          <p:nvPr>
            <p:ph type="body" sz="quarter" idx="38" hasCustomPrompt="1"/>
          </p:nvPr>
        </p:nvSpPr>
        <p:spPr>
          <a:xfrm>
            <a:off x="9850328" y="1938340"/>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18" name="Text Placeholder 5">
            <a:extLst>
              <a:ext uri="{FF2B5EF4-FFF2-40B4-BE49-F238E27FC236}">
                <a16:creationId xmlns:a16="http://schemas.microsoft.com/office/drawing/2014/main" id="{35C8753C-14FA-4CA8-9E00-F685A34EC70D}"/>
              </a:ext>
            </a:extLst>
          </p:cNvPr>
          <p:cNvSpPr>
            <a:spLocks noGrp="1"/>
          </p:cNvSpPr>
          <p:nvPr>
            <p:ph type="body" sz="quarter" idx="39" hasCustomPrompt="1"/>
          </p:nvPr>
        </p:nvSpPr>
        <p:spPr>
          <a:xfrm>
            <a:off x="9969390" y="488950"/>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19" name="Text Placeholder 6">
            <a:extLst>
              <a:ext uri="{FF2B5EF4-FFF2-40B4-BE49-F238E27FC236}">
                <a16:creationId xmlns:a16="http://schemas.microsoft.com/office/drawing/2014/main" id="{7793407B-2678-44C5-8706-D7E2388D4557}"/>
              </a:ext>
            </a:extLst>
          </p:cNvPr>
          <p:cNvSpPr>
            <a:spLocks noGrp="1"/>
          </p:cNvSpPr>
          <p:nvPr>
            <p:ph type="body" sz="quarter" idx="40" hasCustomPrompt="1"/>
          </p:nvPr>
        </p:nvSpPr>
        <p:spPr>
          <a:xfrm>
            <a:off x="6661999" y="3926233"/>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20" name="Text Placeholder 5">
            <a:extLst>
              <a:ext uri="{FF2B5EF4-FFF2-40B4-BE49-F238E27FC236}">
                <a16:creationId xmlns:a16="http://schemas.microsoft.com/office/drawing/2014/main" id="{33AB7113-7F32-44C6-A9F0-776228A3B0CF}"/>
              </a:ext>
            </a:extLst>
          </p:cNvPr>
          <p:cNvSpPr>
            <a:spLocks noGrp="1"/>
          </p:cNvSpPr>
          <p:nvPr>
            <p:ph type="body" sz="quarter" idx="41" hasCustomPrompt="1"/>
          </p:nvPr>
        </p:nvSpPr>
        <p:spPr>
          <a:xfrm>
            <a:off x="6781061" y="2476843"/>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21" name="Text Placeholder 6">
            <a:extLst>
              <a:ext uri="{FF2B5EF4-FFF2-40B4-BE49-F238E27FC236}">
                <a16:creationId xmlns:a16="http://schemas.microsoft.com/office/drawing/2014/main" id="{6FFA95C9-6155-476A-8F79-92A1C39AF9E4}"/>
              </a:ext>
            </a:extLst>
          </p:cNvPr>
          <p:cNvSpPr>
            <a:spLocks noGrp="1"/>
          </p:cNvSpPr>
          <p:nvPr>
            <p:ph type="body" sz="quarter" idx="42" hasCustomPrompt="1"/>
          </p:nvPr>
        </p:nvSpPr>
        <p:spPr>
          <a:xfrm>
            <a:off x="8256752" y="3926233"/>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22" name="Text Placeholder 5">
            <a:extLst>
              <a:ext uri="{FF2B5EF4-FFF2-40B4-BE49-F238E27FC236}">
                <a16:creationId xmlns:a16="http://schemas.microsoft.com/office/drawing/2014/main" id="{9235E96D-8203-463A-BA58-495099EC5866}"/>
              </a:ext>
            </a:extLst>
          </p:cNvPr>
          <p:cNvSpPr>
            <a:spLocks noGrp="1"/>
          </p:cNvSpPr>
          <p:nvPr>
            <p:ph type="body" sz="quarter" idx="43" hasCustomPrompt="1"/>
          </p:nvPr>
        </p:nvSpPr>
        <p:spPr>
          <a:xfrm>
            <a:off x="8375225" y="2476843"/>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23" name="Text Placeholder 6">
            <a:extLst>
              <a:ext uri="{FF2B5EF4-FFF2-40B4-BE49-F238E27FC236}">
                <a16:creationId xmlns:a16="http://schemas.microsoft.com/office/drawing/2014/main" id="{91A2E61D-87A1-4D20-8289-49C3660F4E28}"/>
              </a:ext>
            </a:extLst>
          </p:cNvPr>
          <p:cNvSpPr>
            <a:spLocks noGrp="1"/>
          </p:cNvSpPr>
          <p:nvPr>
            <p:ph type="body" sz="quarter" idx="44" hasCustomPrompt="1"/>
          </p:nvPr>
        </p:nvSpPr>
        <p:spPr>
          <a:xfrm>
            <a:off x="9850328" y="3926233"/>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24" name="Text Placeholder 5">
            <a:extLst>
              <a:ext uri="{FF2B5EF4-FFF2-40B4-BE49-F238E27FC236}">
                <a16:creationId xmlns:a16="http://schemas.microsoft.com/office/drawing/2014/main" id="{8FE604D8-6261-41F8-8886-CE17A08E6E48}"/>
              </a:ext>
            </a:extLst>
          </p:cNvPr>
          <p:cNvSpPr>
            <a:spLocks noGrp="1"/>
          </p:cNvSpPr>
          <p:nvPr>
            <p:ph type="body" sz="quarter" idx="45" hasCustomPrompt="1"/>
          </p:nvPr>
        </p:nvSpPr>
        <p:spPr>
          <a:xfrm>
            <a:off x="9969390" y="2476843"/>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sp>
        <p:nvSpPr>
          <p:cNvPr id="25" name="Text Placeholder 6">
            <a:extLst>
              <a:ext uri="{FF2B5EF4-FFF2-40B4-BE49-F238E27FC236}">
                <a16:creationId xmlns:a16="http://schemas.microsoft.com/office/drawing/2014/main" id="{0205982F-7D10-4D5B-8413-563B9C6BBBB8}"/>
              </a:ext>
            </a:extLst>
          </p:cNvPr>
          <p:cNvSpPr>
            <a:spLocks noGrp="1"/>
          </p:cNvSpPr>
          <p:nvPr>
            <p:ph type="body" sz="quarter" idx="46" hasCustomPrompt="1"/>
          </p:nvPr>
        </p:nvSpPr>
        <p:spPr>
          <a:xfrm>
            <a:off x="8256752" y="5916272"/>
            <a:ext cx="1633537" cy="423642"/>
          </a:xfrm>
        </p:spPr>
        <p:txBody>
          <a:bodyPr wrap="square" lIns="0" tIns="45720" rIns="0" bIns="201168">
            <a:spAutoFit/>
          </a:bodyPr>
          <a:lstStyle>
            <a:lvl1pPr marL="0" indent="0" algn="ctr">
              <a:lnSpc>
                <a:spcPct val="112000"/>
              </a:lnSpc>
              <a:spcAft>
                <a:spcPct val="0"/>
              </a:spcAft>
              <a:buFontTx/>
              <a:buNone/>
              <a:defRPr sz="1100"/>
            </a:lvl1pPr>
          </a:lstStyle>
          <a:p>
            <a:pPr lvl="0"/>
            <a:r>
              <a:rPr lang="en-US"/>
              <a:t>Lorem ipsum dolor</a:t>
            </a:r>
          </a:p>
        </p:txBody>
      </p:sp>
      <p:sp>
        <p:nvSpPr>
          <p:cNvPr id="26" name="Text Placeholder 5">
            <a:extLst>
              <a:ext uri="{FF2B5EF4-FFF2-40B4-BE49-F238E27FC236}">
                <a16:creationId xmlns:a16="http://schemas.microsoft.com/office/drawing/2014/main" id="{C236121E-4A6A-4924-B9B7-9930F3B42A80}"/>
              </a:ext>
            </a:extLst>
          </p:cNvPr>
          <p:cNvSpPr>
            <a:spLocks noGrp="1"/>
          </p:cNvSpPr>
          <p:nvPr>
            <p:ph type="body" sz="quarter" idx="47" hasCustomPrompt="1"/>
          </p:nvPr>
        </p:nvSpPr>
        <p:spPr>
          <a:xfrm>
            <a:off x="8375225" y="4466882"/>
            <a:ext cx="1395413" cy="1395413"/>
          </a:xfrm>
          <a:prstGeom prst="ellipse">
            <a:avLst/>
          </a:prstGeom>
          <a:solidFill>
            <a:schemeClr val="accent3"/>
          </a:solidFill>
        </p:spPr>
        <p:txBody>
          <a:bodyPr anchor="ctr" anchorCtr="1"/>
          <a:lstStyle>
            <a:lvl1pPr marL="0" indent="0" algn="ctr">
              <a:lnSpc>
                <a:spcPct val="112000"/>
              </a:lnSpc>
              <a:spcAft>
                <a:spcPct val="0"/>
              </a:spcAft>
              <a:buFontTx/>
              <a:buNone/>
              <a:defRPr sz="1800"/>
            </a:lvl1pPr>
          </a:lstStyle>
          <a:p>
            <a:pPr lvl="0"/>
            <a:r>
              <a:rPr lang="en-US"/>
              <a:t>Number</a:t>
            </a:r>
          </a:p>
        </p:txBody>
      </p:sp>
      <p:pic>
        <p:nvPicPr>
          <p:cNvPr id="27" name="Picture 26">
            <a:extLst>
              <a:ext uri="{FF2B5EF4-FFF2-40B4-BE49-F238E27FC236}">
                <a16:creationId xmlns:a16="http://schemas.microsoft.com/office/drawing/2014/main" id="{8ABFF37A-9139-453F-A34F-55FDADA9AA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0590" y="6341751"/>
            <a:ext cx="1508697" cy="294196"/>
          </a:xfrm>
          <a:prstGeom prst="rect">
            <a:avLst/>
          </a:prstGeom>
        </p:spPr>
      </p:pic>
    </p:spTree>
    <p:extLst>
      <p:ext uri="{BB962C8B-B14F-4D97-AF65-F5344CB8AC3E}">
        <p14:creationId xmlns:p14="http://schemas.microsoft.com/office/powerpoint/2010/main" val="34288948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 Blocks Half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500063"/>
            <a:ext cx="3762375" cy="1621213"/>
          </a:xfrm>
        </p:spPr>
        <p:txBody>
          <a:bodyPr>
            <a:spAutoFit/>
          </a:bodyPr>
          <a:lstStyle>
            <a:lvl1pPr>
              <a:lnSpc>
                <a:spcPct val="112000"/>
              </a:lnSpc>
              <a:defRPr sz="2400"/>
            </a:lvl1pPr>
          </a:lstStyle>
          <a:p>
            <a:r>
              <a:rPr lang="en-US"/>
              <a:t>Lorem ipsum dolor sit amet, consectetur adipiscing elit. Suspendisse mi ex, mattis tincidunt.</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38" name="Picture Placeholder 6">
            <a:extLst>
              <a:ext uri="{FF2B5EF4-FFF2-40B4-BE49-F238E27FC236}">
                <a16:creationId xmlns:a16="http://schemas.microsoft.com/office/drawing/2014/main" id="{471A4A24-4139-4496-88DB-CA5C8B2B6BA1}"/>
              </a:ext>
            </a:extLst>
          </p:cNvPr>
          <p:cNvSpPr>
            <a:spLocks noGrp="1"/>
          </p:cNvSpPr>
          <p:nvPr>
            <p:ph type="pic" sz="quarter" idx="60" hasCustomPrompt="1"/>
          </p:nvPr>
        </p:nvSpPr>
        <p:spPr>
          <a:xfrm>
            <a:off x="9956800" y="529486"/>
            <a:ext cx="1774824" cy="1509715"/>
          </a:xfrm>
          <a:prstGeom prst="roundRect">
            <a:avLst>
              <a:gd name="adj" fmla="val 5054"/>
            </a:avLst>
          </a:prstGeom>
          <a:solidFill>
            <a:schemeClr val="accent2"/>
          </a:solidFill>
        </p:spPr>
        <p:txBody>
          <a:bodyPr/>
          <a:lstStyle/>
          <a:p>
            <a:r>
              <a:rPr lang="en-US"/>
              <a:t> </a:t>
            </a:r>
          </a:p>
        </p:txBody>
      </p:sp>
      <p:sp>
        <p:nvSpPr>
          <p:cNvPr id="41" name="Text Placeholder 6">
            <a:extLst>
              <a:ext uri="{FF2B5EF4-FFF2-40B4-BE49-F238E27FC236}">
                <a16:creationId xmlns:a16="http://schemas.microsoft.com/office/drawing/2014/main" id="{46656DFA-0F26-4FB1-AD07-32B7CD3C2637}"/>
              </a:ext>
            </a:extLst>
          </p:cNvPr>
          <p:cNvSpPr>
            <a:spLocks noGrp="1"/>
          </p:cNvSpPr>
          <p:nvPr>
            <p:ph type="body" sz="quarter" idx="63" hasCustomPrompt="1"/>
          </p:nvPr>
        </p:nvSpPr>
        <p:spPr>
          <a:xfrm>
            <a:off x="9956800" y="1073420"/>
            <a:ext cx="1774824"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42" name="Text Placeholder 6">
            <a:extLst>
              <a:ext uri="{FF2B5EF4-FFF2-40B4-BE49-F238E27FC236}">
                <a16:creationId xmlns:a16="http://schemas.microsoft.com/office/drawing/2014/main" id="{91CF60D3-3BCA-4009-B1F3-54ECE1C78D7A}"/>
              </a:ext>
            </a:extLst>
          </p:cNvPr>
          <p:cNvSpPr>
            <a:spLocks noGrp="1"/>
          </p:cNvSpPr>
          <p:nvPr>
            <p:ph type="body" sz="quarter" idx="64" hasCustomPrompt="1"/>
          </p:nvPr>
        </p:nvSpPr>
        <p:spPr>
          <a:xfrm>
            <a:off x="9946640" y="1415556"/>
            <a:ext cx="1774824"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a:t>
            </a:r>
          </a:p>
        </p:txBody>
      </p:sp>
      <p:sp>
        <p:nvSpPr>
          <p:cNvPr id="45" name="Picture Placeholder 6">
            <a:extLst>
              <a:ext uri="{FF2B5EF4-FFF2-40B4-BE49-F238E27FC236}">
                <a16:creationId xmlns:a16="http://schemas.microsoft.com/office/drawing/2014/main" id="{108D3674-D1B9-4C05-92CA-0F390296E9CA}"/>
              </a:ext>
            </a:extLst>
          </p:cNvPr>
          <p:cNvSpPr>
            <a:spLocks noGrp="1"/>
          </p:cNvSpPr>
          <p:nvPr>
            <p:ph type="pic" sz="quarter" idx="67" hasCustomPrompt="1"/>
          </p:nvPr>
        </p:nvSpPr>
        <p:spPr>
          <a:xfrm>
            <a:off x="7094432" y="500062"/>
            <a:ext cx="2762250" cy="3743503"/>
          </a:xfrm>
          <a:prstGeom prst="roundRect">
            <a:avLst>
              <a:gd name="adj" fmla="val 5054"/>
            </a:avLst>
          </a:prstGeom>
          <a:solidFill>
            <a:schemeClr val="bg1">
              <a:lumMod val="95000"/>
            </a:schemeClr>
          </a:solidFill>
        </p:spPr>
        <p:txBody>
          <a:bodyPr/>
          <a:lstStyle/>
          <a:p>
            <a:r>
              <a:rPr lang="en-US"/>
              <a:t> </a:t>
            </a:r>
          </a:p>
        </p:txBody>
      </p:sp>
      <p:sp>
        <p:nvSpPr>
          <p:cNvPr id="51" name="Text Placeholder 6">
            <a:extLst>
              <a:ext uri="{FF2B5EF4-FFF2-40B4-BE49-F238E27FC236}">
                <a16:creationId xmlns:a16="http://schemas.microsoft.com/office/drawing/2014/main" id="{31F83CC4-BC61-4050-A813-49D1E5D06C8E}"/>
              </a:ext>
            </a:extLst>
          </p:cNvPr>
          <p:cNvSpPr>
            <a:spLocks noGrp="1"/>
          </p:cNvSpPr>
          <p:nvPr>
            <p:ph type="body" sz="quarter" idx="71" hasCustomPrompt="1"/>
          </p:nvPr>
        </p:nvSpPr>
        <p:spPr>
          <a:xfrm>
            <a:off x="7091253" y="3372690"/>
            <a:ext cx="2762251" cy="249299"/>
          </a:xfrm>
        </p:spPr>
        <p:txBody>
          <a:bodyPr wrap="square" lIns="0" tIns="0" rIns="0" bIns="0">
            <a:spAutoFit/>
          </a:bodyPr>
          <a:lstStyle>
            <a:lvl1pPr marL="0" indent="0" algn="ctr">
              <a:lnSpc>
                <a:spcPct val="90000"/>
              </a:lnSpc>
              <a:spcAft>
                <a:spcPct val="0"/>
              </a:spcAft>
              <a:buFontTx/>
              <a:buNone/>
              <a:defRPr sz="1800"/>
            </a:lvl1pPr>
          </a:lstStyle>
          <a:p>
            <a:pPr lvl="0"/>
            <a:r>
              <a:rPr lang="en-US"/>
              <a:t>Lorem ipsum</a:t>
            </a:r>
          </a:p>
        </p:txBody>
      </p:sp>
      <p:sp>
        <p:nvSpPr>
          <p:cNvPr id="52" name="Text Placeholder 6">
            <a:extLst>
              <a:ext uri="{FF2B5EF4-FFF2-40B4-BE49-F238E27FC236}">
                <a16:creationId xmlns:a16="http://schemas.microsoft.com/office/drawing/2014/main" id="{9AE612C0-286B-4EF9-AA23-BFAC043CE15D}"/>
              </a:ext>
            </a:extLst>
          </p:cNvPr>
          <p:cNvSpPr>
            <a:spLocks noGrp="1"/>
          </p:cNvSpPr>
          <p:nvPr>
            <p:ph type="body" sz="quarter" idx="72" hasCustomPrompt="1"/>
          </p:nvPr>
        </p:nvSpPr>
        <p:spPr>
          <a:xfrm>
            <a:off x="7091253" y="3668788"/>
            <a:ext cx="2762251"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 sit amet</a:t>
            </a:r>
          </a:p>
        </p:txBody>
      </p:sp>
      <p:sp>
        <p:nvSpPr>
          <p:cNvPr id="43" name="Picture Placeholder 6">
            <a:extLst>
              <a:ext uri="{FF2B5EF4-FFF2-40B4-BE49-F238E27FC236}">
                <a16:creationId xmlns:a16="http://schemas.microsoft.com/office/drawing/2014/main" id="{41C9A928-8551-4725-80EC-BE2695F41ADE}"/>
              </a:ext>
            </a:extLst>
          </p:cNvPr>
          <p:cNvSpPr>
            <a:spLocks noGrp="1"/>
          </p:cNvSpPr>
          <p:nvPr>
            <p:ph type="pic" sz="quarter" idx="73" hasCustomPrompt="1"/>
          </p:nvPr>
        </p:nvSpPr>
        <p:spPr>
          <a:xfrm>
            <a:off x="9956800" y="2144927"/>
            <a:ext cx="1774824" cy="1509715"/>
          </a:xfrm>
          <a:prstGeom prst="roundRect">
            <a:avLst>
              <a:gd name="adj" fmla="val 5054"/>
            </a:avLst>
          </a:prstGeom>
          <a:solidFill>
            <a:schemeClr val="accent4">
              <a:lumMod val="20000"/>
              <a:lumOff val="80000"/>
            </a:schemeClr>
          </a:solidFill>
        </p:spPr>
        <p:txBody>
          <a:bodyPr/>
          <a:lstStyle/>
          <a:p>
            <a:r>
              <a:rPr lang="en-US"/>
              <a:t> </a:t>
            </a:r>
          </a:p>
        </p:txBody>
      </p:sp>
      <p:sp>
        <p:nvSpPr>
          <p:cNvPr id="53" name="Text Placeholder 6">
            <a:extLst>
              <a:ext uri="{FF2B5EF4-FFF2-40B4-BE49-F238E27FC236}">
                <a16:creationId xmlns:a16="http://schemas.microsoft.com/office/drawing/2014/main" id="{BDE53217-78F1-4EE8-B317-F3A9E4109E14}"/>
              </a:ext>
            </a:extLst>
          </p:cNvPr>
          <p:cNvSpPr>
            <a:spLocks noGrp="1"/>
          </p:cNvSpPr>
          <p:nvPr>
            <p:ph type="body" sz="quarter" idx="74" hasCustomPrompt="1"/>
          </p:nvPr>
        </p:nvSpPr>
        <p:spPr>
          <a:xfrm>
            <a:off x="9956800" y="2628117"/>
            <a:ext cx="1774824"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54" name="Text Placeholder 6">
            <a:extLst>
              <a:ext uri="{FF2B5EF4-FFF2-40B4-BE49-F238E27FC236}">
                <a16:creationId xmlns:a16="http://schemas.microsoft.com/office/drawing/2014/main" id="{1B19993C-4915-48BF-BF2C-F98B0CAD5F30}"/>
              </a:ext>
            </a:extLst>
          </p:cNvPr>
          <p:cNvSpPr>
            <a:spLocks noGrp="1"/>
          </p:cNvSpPr>
          <p:nvPr>
            <p:ph type="body" sz="quarter" idx="75" hasCustomPrompt="1"/>
          </p:nvPr>
        </p:nvSpPr>
        <p:spPr>
          <a:xfrm>
            <a:off x="9946640" y="2970253"/>
            <a:ext cx="1774824"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a:t>
            </a:r>
          </a:p>
        </p:txBody>
      </p:sp>
      <p:sp>
        <p:nvSpPr>
          <p:cNvPr id="56" name="Text Placeholder 6">
            <a:extLst>
              <a:ext uri="{FF2B5EF4-FFF2-40B4-BE49-F238E27FC236}">
                <a16:creationId xmlns:a16="http://schemas.microsoft.com/office/drawing/2014/main" id="{FF479F99-445A-4343-84B9-677A0124D203}"/>
              </a:ext>
            </a:extLst>
          </p:cNvPr>
          <p:cNvSpPr>
            <a:spLocks noGrp="1"/>
          </p:cNvSpPr>
          <p:nvPr>
            <p:ph type="body" sz="quarter" idx="77" hasCustomPrompt="1"/>
          </p:nvPr>
        </p:nvSpPr>
        <p:spPr>
          <a:xfrm>
            <a:off x="5208588" y="1592851"/>
            <a:ext cx="1774824"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58" name="Picture Placeholder 6">
            <a:extLst>
              <a:ext uri="{FF2B5EF4-FFF2-40B4-BE49-F238E27FC236}">
                <a16:creationId xmlns:a16="http://schemas.microsoft.com/office/drawing/2014/main" id="{3F6E0DA4-B8B0-4B34-9160-F406A928B715}"/>
              </a:ext>
            </a:extLst>
          </p:cNvPr>
          <p:cNvSpPr>
            <a:spLocks noGrp="1"/>
          </p:cNvSpPr>
          <p:nvPr>
            <p:ph type="pic" sz="quarter" idx="78" hasCustomPrompt="1"/>
          </p:nvPr>
        </p:nvSpPr>
        <p:spPr>
          <a:xfrm>
            <a:off x="5215570" y="1118410"/>
            <a:ext cx="1774824" cy="1509715"/>
          </a:xfrm>
          <a:prstGeom prst="roundRect">
            <a:avLst>
              <a:gd name="adj" fmla="val 5054"/>
            </a:avLst>
          </a:prstGeom>
          <a:solidFill>
            <a:schemeClr val="accent4"/>
          </a:solidFill>
        </p:spPr>
        <p:txBody>
          <a:bodyPr/>
          <a:lstStyle/>
          <a:p>
            <a:r>
              <a:rPr lang="en-US"/>
              <a:t> </a:t>
            </a:r>
          </a:p>
        </p:txBody>
      </p:sp>
      <p:sp>
        <p:nvSpPr>
          <p:cNvPr id="59" name="Text Placeholder 6">
            <a:extLst>
              <a:ext uri="{FF2B5EF4-FFF2-40B4-BE49-F238E27FC236}">
                <a16:creationId xmlns:a16="http://schemas.microsoft.com/office/drawing/2014/main" id="{4C9FE5C3-14D5-4F1F-9CB9-14171841B35F}"/>
              </a:ext>
            </a:extLst>
          </p:cNvPr>
          <p:cNvSpPr>
            <a:spLocks noGrp="1"/>
          </p:cNvSpPr>
          <p:nvPr>
            <p:ph type="body" sz="quarter" idx="79" hasCustomPrompt="1"/>
          </p:nvPr>
        </p:nvSpPr>
        <p:spPr>
          <a:xfrm>
            <a:off x="5215570" y="1662344"/>
            <a:ext cx="1774824"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60" name="Text Placeholder 6">
            <a:extLst>
              <a:ext uri="{FF2B5EF4-FFF2-40B4-BE49-F238E27FC236}">
                <a16:creationId xmlns:a16="http://schemas.microsoft.com/office/drawing/2014/main" id="{5792848F-7194-406A-B51F-2ABB2B3B807F}"/>
              </a:ext>
            </a:extLst>
          </p:cNvPr>
          <p:cNvSpPr>
            <a:spLocks noGrp="1"/>
          </p:cNvSpPr>
          <p:nvPr>
            <p:ph type="body" sz="quarter" idx="80" hasCustomPrompt="1"/>
          </p:nvPr>
        </p:nvSpPr>
        <p:spPr>
          <a:xfrm>
            <a:off x="5205410" y="2004480"/>
            <a:ext cx="1774824"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a:t>
            </a:r>
          </a:p>
        </p:txBody>
      </p:sp>
      <p:sp>
        <p:nvSpPr>
          <p:cNvPr id="61" name="Picture Placeholder 6">
            <a:extLst>
              <a:ext uri="{FF2B5EF4-FFF2-40B4-BE49-F238E27FC236}">
                <a16:creationId xmlns:a16="http://schemas.microsoft.com/office/drawing/2014/main" id="{853C3A15-1C30-4F77-A177-C232995EFFA3}"/>
              </a:ext>
            </a:extLst>
          </p:cNvPr>
          <p:cNvSpPr>
            <a:spLocks noGrp="1"/>
          </p:cNvSpPr>
          <p:nvPr>
            <p:ph type="pic" sz="quarter" idx="81" hasCustomPrompt="1"/>
          </p:nvPr>
        </p:nvSpPr>
        <p:spPr>
          <a:xfrm>
            <a:off x="5215570" y="2733851"/>
            <a:ext cx="1774824" cy="1509715"/>
          </a:xfrm>
          <a:prstGeom prst="roundRect">
            <a:avLst>
              <a:gd name="adj" fmla="val 5054"/>
            </a:avLst>
          </a:prstGeom>
          <a:solidFill>
            <a:schemeClr val="accent5">
              <a:lumMod val="20000"/>
              <a:lumOff val="80000"/>
            </a:schemeClr>
          </a:solidFill>
        </p:spPr>
        <p:txBody>
          <a:bodyPr/>
          <a:lstStyle/>
          <a:p>
            <a:r>
              <a:rPr lang="en-US"/>
              <a:t> </a:t>
            </a:r>
          </a:p>
        </p:txBody>
      </p:sp>
      <p:sp>
        <p:nvSpPr>
          <p:cNvPr id="62" name="Text Placeholder 6">
            <a:extLst>
              <a:ext uri="{FF2B5EF4-FFF2-40B4-BE49-F238E27FC236}">
                <a16:creationId xmlns:a16="http://schemas.microsoft.com/office/drawing/2014/main" id="{BF155E1A-9F0F-4913-AA56-D8F844B9C48A}"/>
              </a:ext>
            </a:extLst>
          </p:cNvPr>
          <p:cNvSpPr>
            <a:spLocks noGrp="1"/>
          </p:cNvSpPr>
          <p:nvPr>
            <p:ph type="body" sz="quarter" idx="82" hasCustomPrompt="1"/>
          </p:nvPr>
        </p:nvSpPr>
        <p:spPr>
          <a:xfrm>
            <a:off x="5215570" y="3217041"/>
            <a:ext cx="1774824"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63" name="Text Placeholder 6">
            <a:extLst>
              <a:ext uri="{FF2B5EF4-FFF2-40B4-BE49-F238E27FC236}">
                <a16:creationId xmlns:a16="http://schemas.microsoft.com/office/drawing/2014/main" id="{C0C5E7AC-D7B6-4D35-A61F-B3E66F59F131}"/>
              </a:ext>
            </a:extLst>
          </p:cNvPr>
          <p:cNvSpPr>
            <a:spLocks noGrp="1"/>
          </p:cNvSpPr>
          <p:nvPr>
            <p:ph type="body" sz="quarter" idx="83" hasCustomPrompt="1"/>
          </p:nvPr>
        </p:nvSpPr>
        <p:spPr>
          <a:xfrm>
            <a:off x="5205410" y="3559177"/>
            <a:ext cx="1774824"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a:t>
            </a:r>
          </a:p>
        </p:txBody>
      </p:sp>
      <p:sp>
        <p:nvSpPr>
          <p:cNvPr id="64" name="Picture Placeholder 6">
            <a:extLst>
              <a:ext uri="{FF2B5EF4-FFF2-40B4-BE49-F238E27FC236}">
                <a16:creationId xmlns:a16="http://schemas.microsoft.com/office/drawing/2014/main" id="{C81F409A-CE1F-4FA9-89FA-AB119733CF62}"/>
              </a:ext>
            </a:extLst>
          </p:cNvPr>
          <p:cNvSpPr>
            <a:spLocks noGrp="1"/>
          </p:cNvSpPr>
          <p:nvPr>
            <p:ph type="pic" sz="quarter" idx="84" hasCustomPrompt="1"/>
          </p:nvPr>
        </p:nvSpPr>
        <p:spPr>
          <a:xfrm>
            <a:off x="8067041" y="4367211"/>
            <a:ext cx="1774824" cy="1352870"/>
          </a:xfrm>
          <a:prstGeom prst="roundRect">
            <a:avLst>
              <a:gd name="adj" fmla="val 5054"/>
            </a:avLst>
          </a:prstGeom>
          <a:solidFill>
            <a:schemeClr val="accent3"/>
          </a:solidFill>
        </p:spPr>
        <p:txBody>
          <a:bodyPr/>
          <a:lstStyle/>
          <a:p>
            <a:r>
              <a:rPr lang="en-US"/>
              <a:t> </a:t>
            </a:r>
          </a:p>
        </p:txBody>
      </p:sp>
      <p:sp>
        <p:nvSpPr>
          <p:cNvPr id="65" name="Text Placeholder 6">
            <a:extLst>
              <a:ext uri="{FF2B5EF4-FFF2-40B4-BE49-F238E27FC236}">
                <a16:creationId xmlns:a16="http://schemas.microsoft.com/office/drawing/2014/main" id="{583A8C29-3B99-45CD-B5E7-95937F6F5BF1}"/>
              </a:ext>
            </a:extLst>
          </p:cNvPr>
          <p:cNvSpPr>
            <a:spLocks noGrp="1"/>
          </p:cNvSpPr>
          <p:nvPr>
            <p:ph type="body" sz="quarter" idx="85" hasCustomPrompt="1"/>
          </p:nvPr>
        </p:nvSpPr>
        <p:spPr>
          <a:xfrm>
            <a:off x="8067041" y="4819920"/>
            <a:ext cx="1774824"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66" name="Text Placeholder 6">
            <a:extLst>
              <a:ext uri="{FF2B5EF4-FFF2-40B4-BE49-F238E27FC236}">
                <a16:creationId xmlns:a16="http://schemas.microsoft.com/office/drawing/2014/main" id="{03DA0FE6-1591-4B87-99BF-771D25D57D5C}"/>
              </a:ext>
            </a:extLst>
          </p:cNvPr>
          <p:cNvSpPr>
            <a:spLocks noGrp="1"/>
          </p:cNvSpPr>
          <p:nvPr>
            <p:ph type="body" sz="quarter" idx="86" hasCustomPrompt="1"/>
          </p:nvPr>
        </p:nvSpPr>
        <p:spPr>
          <a:xfrm>
            <a:off x="8056881" y="5162056"/>
            <a:ext cx="1774824"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a:t>
            </a:r>
          </a:p>
        </p:txBody>
      </p:sp>
      <p:sp>
        <p:nvSpPr>
          <p:cNvPr id="67" name="Picture Placeholder 6">
            <a:extLst>
              <a:ext uri="{FF2B5EF4-FFF2-40B4-BE49-F238E27FC236}">
                <a16:creationId xmlns:a16="http://schemas.microsoft.com/office/drawing/2014/main" id="{AE6FE9D1-463F-4080-A3B0-DFE749F1C6CE}"/>
              </a:ext>
            </a:extLst>
          </p:cNvPr>
          <p:cNvSpPr>
            <a:spLocks noGrp="1"/>
          </p:cNvSpPr>
          <p:nvPr>
            <p:ph type="pic" sz="quarter" idx="87" hasCustomPrompt="1"/>
          </p:nvPr>
        </p:nvSpPr>
        <p:spPr>
          <a:xfrm>
            <a:off x="5618480" y="4367210"/>
            <a:ext cx="2275840" cy="1738949"/>
          </a:xfrm>
          <a:prstGeom prst="roundRect">
            <a:avLst>
              <a:gd name="adj" fmla="val 5054"/>
            </a:avLst>
          </a:prstGeom>
          <a:solidFill>
            <a:schemeClr val="accent2">
              <a:lumMod val="20000"/>
              <a:lumOff val="80000"/>
            </a:schemeClr>
          </a:solidFill>
        </p:spPr>
        <p:txBody>
          <a:bodyPr/>
          <a:lstStyle/>
          <a:p>
            <a:r>
              <a:rPr lang="en-US"/>
              <a:t> </a:t>
            </a:r>
          </a:p>
        </p:txBody>
      </p:sp>
      <p:sp>
        <p:nvSpPr>
          <p:cNvPr id="68" name="Text Placeholder 6">
            <a:extLst>
              <a:ext uri="{FF2B5EF4-FFF2-40B4-BE49-F238E27FC236}">
                <a16:creationId xmlns:a16="http://schemas.microsoft.com/office/drawing/2014/main" id="{CD742FCC-F9BF-4303-BE77-7C3DD87E5A8F}"/>
              </a:ext>
            </a:extLst>
          </p:cNvPr>
          <p:cNvSpPr>
            <a:spLocks noGrp="1"/>
          </p:cNvSpPr>
          <p:nvPr>
            <p:ph type="body" sz="quarter" idx="88" hasCustomPrompt="1"/>
          </p:nvPr>
        </p:nvSpPr>
        <p:spPr>
          <a:xfrm>
            <a:off x="5628640" y="5028675"/>
            <a:ext cx="2265680" cy="332399"/>
          </a:xfrm>
        </p:spPr>
        <p:txBody>
          <a:bodyPr wrap="square" lIns="0" tIns="0" rIns="0" bIns="0">
            <a:spAutoFit/>
          </a:bodyPr>
          <a:lstStyle>
            <a:lvl1pPr marL="0" indent="0" algn="ctr">
              <a:lnSpc>
                <a:spcPct val="90000"/>
              </a:lnSpc>
              <a:spcAft>
                <a:spcPct val="0"/>
              </a:spcAft>
              <a:buFontTx/>
              <a:buNone/>
              <a:defRPr sz="2400"/>
            </a:lvl1pPr>
          </a:lstStyle>
          <a:p>
            <a:pPr lvl="0"/>
            <a:r>
              <a:rPr lang="en-US"/>
              <a:t>Lorem</a:t>
            </a:r>
          </a:p>
        </p:txBody>
      </p:sp>
      <p:sp>
        <p:nvSpPr>
          <p:cNvPr id="69" name="Text Placeholder 6">
            <a:extLst>
              <a:ext uri="{FF2B5EF4-FFF2-40B4-BE49-F238E27FC236}">
                <a16:creationId xmlns:a16="http://schemas.microsoft.com/office/drawing/2014/main" id="{1E8F9222-D7FD-4A9C-B6A0-5E1E7A870FF4}"/>
              </a:ext>
            </a:extLst>
          </p:cNvPr>
          <p:cNvSpPr>
            <a:spLocks noGrp="1"/>
          </p:cNvSpPr>
          <p:nvPr>
            <p:ph type="body" sz="quarter" idx="89" hasCustomPrompt="1"/>
          </p:nvPr>
        </p:nvSpPr>
        <p:spPr>
          <a:xfrm>
            <a:off x="5618480" y="5370811"/>
            <a:ext cx="2265680" cy="202043"/>
          </a:xfrm>
        </p:spPr>
        <p:txBody>
          <a:bodyPr wrap="square" lIns="0" tIns="27432" rIns="0" bIns="0">
            <a:spAutoFit/>
          </a:bodyPr>
          <a:lstStyle>
            <a:lvl1pPr marL="0" indent="0" algn="ctr">
              <a:lnSpc>
                <a:spcPct val="112000"/>
              </a:lnSpc>
              <a:spcAft>
                <a:spcPct val="0"/>
              </a:spcAft>
              <a:buFontTx/>
              <a:buNone/>
              <a:defRPr sz="1100"/>
            </a:lvl1pPr>
          </a:lstStyle>
          <a:p>
            <a:pPr lvl="0"/>
            <a:r>
              <a:rPr lang="en-US"/>
              <a:t>Lorem ipsum dolor</a:t>
            </a:r>
          </a:p>
        </p:txBody>
      </p:sp>
    </p:spTree>
    <p:extLst>
      <p:ext uri="{BB962C8B-B14F-4D97-AF65-F5344CB8AC3E}">
        <p14:creationId xmlns:p14="http://schemas.microsoft.com/office/powerpoint/2010/main" val="30782869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Logos slide">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4" name="Text Placeholder 5">
            <a:extLst>
              <a:ext uri="{FF2B5EF4-FFF2-40B4-BE49-F238E27FC236}">
                <a16:creationId xmlns:a16="http://schemas.microsoft.com/office/drawing/2014/main" id="{7A76308A-3B9E-4889-9634-E4806E7CB1EE}"/>
              </a:ext>
            </a:extLst>
          </p:cNvPr>
          <p:cNvSpPr>
            <a:spLocks noGrp="1"/>
          </p:cNvSpPr>
          <p:nvPr>
            <p:ph type="body" sz="quarter" idx="42" hasCustomPrompt="1"/>
          </p:nvPr>
        </p:nvSpPr>
        <p:spPr>
          <a:xfrm>
            <a:off x="7158695" y="488950"/>
            <a:ext cx="4569756" cy="5670112"/>
          </a:xfrm>
          <a:prstGeom prst="roundRect">
            <a:avLst>
              <a:gd name="adj" fmla="val 2054"/>
            </a:avLst>
          </a:prstGeom>
          <a:solidFill>
            <a:schemeClr val="bg1"/>
          </a:solidFill>
          <a:effectLst>
            <a:outerShdw blurRad="127000" dist="25400" dir="5400000" algn="ctr" rotWithShape="0">
              <a:schemeClr val="tx1">
                <a:alpha val="20000"/>
              </a:schemeClr>
            </a:outerShdw>
          </a:effectLst>
        </p:spPr>
        <p:txBody>
          <a:bodyPr lIns="182880" tIns="228600" rIns="1371600" bIns="0" anchor="t" anchorCtr="0"/>
          <a:lstStyle>
            <a:lvl1pPr marL="0" indent="0" algn="l">
              <a:lnSpc>
                <a:spcPct val="95000"/>
              </a:lnSpc>
              <a:buFontTx/>
              <a:buNone/>
              <a:defRPr/>
            </a:lvl1pPr>
          </a:lstStyle>
          <a:p>
            <a:pPr lvl="0"/>
            <a:r>
              <a:rPr lang="en-US"/>
              <a:t>Lorem ipsum</a:t>
            </a:r>
          </a:p>
        </p:txBody>
      </p:sp>
      <p:sp>
        <p:nvSpPr>
          <p:cNvPr id="36" name="Title 1">
            <a:extLst>
              <a:ext uri="{FF2B5EF4-FFF2-40B4-BE49-F238E27FC236}">
                <a16:creationId xmlns:a16="http://schemas.microsoft.com/office/drawing/2014/main" id="{AC3CBF9C-2873-4AAF-9BE2-8DF8458C5970}"/>
              </a:ext>
            </a:extLst>
          </p:cNvPr>
          <p:cNvSpPr>
            <a:spLocks noGrp="1"/>
          </p:cNvSpPr>
          <p:nvPr>
            <p:ph type="title" hasCustomPrompt="1"/>
          </p:nvPr>
        </p:nvSpPr>
        <p:spPr>
          <a:xfrm>
            <a:off x="457200" y="500063"/>
            <a:ext cx="5638800" cy="479425"/>
          </a:xfrm>
        </p:spPr>
        <p:txBody>
          <a:bodyPr/>
          <a:lstStyle>
            <a:lvl1pPr>
              <a:defRPr/>
            </a:lvl1pPr>
          </a:lstStyle>
          <a:p>
            <a:r>
              <a:rPr lang="en-US"/>
              <a:t>Slide Title</a:t>
            </a:r>
          </a:p>
        </p:txBody>
      </p:sp>
      <p:sp>
        <p:nvSpPr>
          <p:cNvPr id="38" name="Text Placeholder 6">
            <a:extLst>
              <a:ext uri="{FF2B5EF4-FFF2-40B4-BE49-F238E27FC236}">
                <a16:creationId xmlns:a16="http://schemas.microsoft.com/office/drawing/2014/main" id="{7C70E904-C26A-4299-926F-EFCA63814FB8}"/>
              </a:ext>
            </a:extLst>
          </p:cNvPr>
          <p:cNvSpPr>
            <a:spLocks noGrp="1"/>
          </p:cNvSpPr>
          <p:nvPr>
            <p:ph type="body" sz="quarter" idx="33" hasCustomPrompt="1"/>
          </p:nvPr>
        </p:nvSpPr>
        <p:spPr>
          <a:xfrm>
            <a:off x="463549" y="3321017"/>
            <a:ext cx="4129472" cy="440826"/>
          </a:xfrm>
        </p:spPr>
        <p:txBody>
          <a:bodyPr wrap="square" lIns="0" tIns="0" rIns="0" bIns="201168">
            <a:spAutoFit/>
          </a:bodyPr>
          <a:lstStyle>
            <a:lvl1pPr marL="168275" indent="-168275" algn="l">
              <a:lnSpc>
                <a:spcPct val="112000"/>
              </a:lnSpc>
              <a:buFont typeface="Arial" panose="020B0604020202020204" pitchFamily="34" charset="0"/>
              <a:buChar char="•"/>
              <a:defRPr sz="1500"/>
            </a:lvl1pPr>
          </a:lstStyle>
          <a:p>
            <a:pPr lvl="0"/>
            <a:r>
              <a:rPr lang="en-US"/>
              <a:t>Lorem upsum</a:t>
            </a:r>
          </a:p>
        </p:txBody>
      </p:sp>
      <p:sp>
        <p:nvSpPr>
          <p:cNvPr id="39" name="Text Placeholder 6">
            <a:extLst>
              <a:ext uri="{FF2B5EF4-FFF2-40B4-BE49-F238E27FC236}">
                <a16:creationId xmlns:a16="http://schemas.microsoft.com/office/drawing/2014/main" id="{D18E3AE6-DB46-43C2-96CD-B13BEEBFACB2}"/>
              </a:ext>
            </a:extLst>
          </p:cNvPr>
          <p:cNvSpPr>
            <a:spLocks noGrp="1"/>
          </p:cNvSpPr>
          <p:nvPr>
            <p:ph type="body" sz="quarter" idx="34" hasCustomPrompt="1"/>
          </p:nvPr>
        </p:nvSpPr>
        <p:spPr>
          <a:xfrm>
            <a:off x="463550" y="989260"/>
            <a:ext cx="5453774" cy="2313710"/>
          </a:xfrm>
        </p:spPr>
        <p:txBody>
          <a:bodyPr wrap="square" lIns="0" rIns="0" bIns="685800">
            <a:spAutoFit/>
          </a:bodyPr>
          <a:lstStyle>
            <a:lvl1pPr marL="0" indent="0" algn="l">
              <a:lnSpc>
                <a:spcPct val="112000"/>
              </a:lnSpc>
              <a:buFontTx/>
              <a:buNone/>
              <a:defRPr sz="2400">
                <a:latin typeface="+mj-lt"/>
              </a:defRPr>
            </a:lvl1pPr>
          </a:lstStyle>
          <a:p>
            <a:pPr lvl="0"/>
            <a:r>
              <a:rPr lang="en-US"/>
              <a:t>Lorem ipsum dolor sit amet, consectetur adipiscing elit. Curabitur gravida lorem eget odio consequat, quis pretium diam commodo. Praesent lacinia dictum. </a:t>
            </a:r>
          </a:p>
        </p:txBody>
      </p:sp>
      <p:sp>
        <p:nvSpPr>
          <p:cNvPr id="42" name="Picture Placeholder 12">
            <a:extLst>
              <a:ext uri="{FF2B5EF4-FFF2-40B4-BE49-F238E27FC236}">
                <a16:creationId xmlns:a16="http://schemas.microsoft.com/office/drawing/2014/main" id="{43E1F0DA-911E-42ED-B6EC-4E24994CF6A3}"/>
              </a:ext>
            </a:extLst>
          </p:cNvPr>
          <p:cNvSpPr>
            <a:spLocks noGrp="1"/>
          </p:cNvSpPr>
          <p:nvPr>
            <p:ph type="pic" sz="quarter" idx="23" hasCustomPrompt="1"/>
          </p:nvPr>
        </p:nvSpPr>
        <p:spPr>
          <a:xfrm>
            <a:off x="7451833" y="1838688"/>
            <a:ext cx="1031165" cy="762000"/>
          </a:xfrm>
        </p:spPr>
        <p:txBody>
          <a:bodyPr anchor="ctr" anchorCtr="0"/>
          <a:lstStyle>
            <a:lvl1pPr marL="0" indent="0" algn="ctr">
              <a:buFontTx/>
              <a:buNone/>
              <a:defRPr sz="1200"/>
            </a:lvl1pPr>
          </a:lstStyle>
          <a:p>
            <a:r>
              <a:rPr lang="en-US"/>
              <a:t>Logo</a:t>
            </a:r>
          </a:p>
        </p:txBody>
      </p:sp>
      <p:sp>
        <p:nvSpPr>
          <p:cNvPr id="43" name="Picture Placeholder 12">
            <a:extLst>
              <a:ext uri="{FF2B5EF4-FFF2-40B4-BE49-F238E27FC236}">
                <a16:creationId xmlns:a16="http://schemas.microsoft.com/office/drawing/2014/main" id="{B71E6E32-4862-49EE-A4DE-947DE32AC896}"/>
              </a:ext>
            </a:extLst>
          </p:cNvPr>
          <p:cNvSpPr>
            <a:spLocks noGrp="1"/>
          </p:cNvSpPr>
          <p:nvPr>
            <p:ph type="pic" sz="quarter" idx="43" hasCustomPrompt="1"/>
          </p:nvPr>
        </p:nvSpPr>
        <p:spPr>
          <a:xfrm>
            <a:off x="8434268" y="1838688"/>
            <a:ext cx="1031165" cy="762000"/>
          </a:xfrm>
        </p:spPr>
        <p:txBody>
          <a:bodyPr anchor="ctr" anchorCtr="0"/>
          <a:lstStyle>
            <a:lvl1pPr marL="0" indent="0" algn="ctr">
              <a:buFontTx/>
              <a:buNone/>
              <a:defRPr sz="1200"/>
            </a:lvl1pPr>
          </a:lstStyle>
          <a:p>
            <a:r>
              <a:rPr lang="en-US"/>
              <a:t>Logo</a:t>
            </a:r>
          </a:p>
        </p:txBody>
      </p:sp>
      <p:sp>
        <p:nvSpPr>
          <p:cNvPr id="44" name="Picture Placeholder 12">
            <a:extLst>
              <a:ext uri="{FF2B5EF4-FFF2-40B4-BE49-F238E27FC236}">
                <a16:creationId xmlns:a16="http://schemas.microsoft.com/office/drawing/2014/main" id="{64817A20-4643-4A5B-B61C-B44EE8BF9549}"/>
              </a:ext>
            </a:extLst>
          </p:cNvPr>
          <p:cNvSpPr>
            <a:spLocks noGrp="1"/>
          </p:cNvSpPr>
          <p:nvPr>
            <p:ph type="pic" sz="quarter" idx="44" hasCustomPrompt="1"/>
          </p:nvPr>
        </p:nvSpPr>
        <p:spPr>
          <a:xfrm>
            <a:off x="9416703" y="1838688"/>
            <a:ext cx="1031165" cy="762000"/>
          </a:xfrm>
        </p:spPr>
        <p:txBody>
          <a:bodyPr anchor="ctr" anchorCtr="0"/>
          <a:lstStyle>
            <a:lvl1pPr marL="0" indent="0" algn="ctr">
              <a:buFontTx/>
              <a:buNone/>
              <a:defRPr sz="1200"/>
            </a:lvl1pPr>
          </a:lstStyle>
          <a:p>
            <a:r>
              <a:rPr lang="en-US"/>
              <a:t>Logo</a:t>
            </a:r>
          </a:p>
        </p:txBody>
      </p:sp>
      <p:sp>
        <p:nvSpPr>
          <p:cNvPr id="45" name="Picture Placeholder 12">
            <a:extLst>
              <a:ext uri="{FF2B5EF4-FFF2-40B4-BE49-F238E27FC236}">
                <a16:creationId xmlns:a16="http://schemas.microsoft.com/office/drawing/2014/main" id="{C1F119D3-E369-434F-AFF0-D5535DE731C5}"/>
              </a:ext>
            </a:extLst>
          </p:cNvPr>
          <p:cNvSpPr>
            <a:spLocks noGrp="1"/>
          </p:cNvSpPr>
          <p:nvPr>
            <p:ph type="pic" sz="quarter" idx="45" hasCustomPrompt="1"/>
          </p:nvPr>
        </p:nvSpPr>
        <p:spPr>
          <a:xfrm>
            <a:off x="10399137" y="1838688"/>
            <a:ext cx="1031165" cy="762000"/>
          </a:xfrm>
        </p:spPr>
        <p:txBody>
          <a:bodyPr anchor="ctr" anchorCtr="0"/>
          <a:lstStyle>
            <a:lvl1pPr marL="0" indent="0" algn="ctr">
              <a:buFontTx/>
              <a:buNone/>
              <a:defRPr sz="1200"/>
            </a:lvl1pPr>
          </a:lstStyle>
          <a:p>
            <a:r>
              <a:rPr lang="en-US"/>
              <a:t>Logo</a:t>
            </a:r>
          </a:p>
        </p:txBody>
      </p:sp>
      <p:sp>
        <p:nvSpPr>
          <p:cNvPr id="46" name="Picture Placeholder 12">
            <a:extLst>
              <a:ext uri="{FF2B5EF4-FFF2-40B4-BE49-F238E27FC236}">
                <a16:creationId xmlns:a16="http://schemas.microsoft.com/office/drawing/2014/main" id="{BFD0C3C1-912A-4A6A-B90C-00120BC780F4}"/>
              </a:ext>
            </a:extLst>
          </p:cNvPr>
          <p:cNvSpPr>
            <a:spLocks noGrp="1"/>
          </p:cNvSpPr>
          <p:nvPr>
            <p:ph type="pic" sz="quarter" idx="46" hasCustomPrompt="1"/>
          </p:nvPr>
        </p:nvSpPr>
        <p:spPr>
          <a:xfrm>
            <a:off x="7451833" y="4897438"/>
            <a:ext cx="1031165" cy="762000"/>
          </a:xfrm>
        </p:spPr>
        <p:txBody>
          <a:bodyPr anchor="ctr" anchorCtr="0"/>
          <a:lstStyle>
            <a:lvl1pPr marL="0" indent="0" algn="ctr">
              <a:buFontTx/>
              <a:buNone/>
              <a:defRPr sz="1200"/>
            </a:lvl1pPr>
          </a:lstStyle>
          <a:p>
            <a:r>
              <a:rPr lang="en-US"/>
              <a:t>Logo</a:t>
            </a:r>
          </a:p>
        </p:txBody>
      </p:sp>
      <p:sp>
        <p:nvSpPr>
          <p:cNvPr id="47" name="Picture Placeholder 12">
            <a:extLst>
              <a:ext uri="{FF2B5EF4-FFF2-40B4-BE49-F238E27FC236}">
                <a16:creationId xmlns:a16="http://schemas.microsoft.com/office/drawing/2014/main" id="{DA8A906E-36F8-407D-8804-1A341535201C}"/>
              </a:ext>
            </a:extLst>
          </p:cNvPr>
          <p:cNvSpPr>
            <a:spLocks noGrp="1"/>
          </p:cNvSpPr>
          <p:nvPr>
            <p:ph type="pic" sz="quarter" idx="47" hasCustomPrompt="1"/>
          </p:nvPr>
        </p:nvSpPr>
        <p:spPr>
          <a:xfrm>
            <a:off x="8434268" y="4897438"/>
            <a:ext cx="1031165" cy="762000"/>
          </a:xfrm>
        </p:spPr>
        <p:txBody>
          <a:bodyPr anchor="ctr" anchorCtr="0"/>
          <a:lstStyle>
            <a:lvl1pPr marL="0" indent="0" algn="ctr">
              <a:buFontTx/>
              <a:buNone/>
              <a:defRPr sz="1200"/>
            </a:lvl1pPr>
          </a:lstStyle>
          <a:p>
            <a:r>
              <a:rPr lang="en-US"/>
              <a:t>Logo</a:t>
            </a:r>
          </a:p>
        </p:txBody>
      </p:sp>
      <p:sp>
        <p:nvSpPr>
          <p:cNvPr id="48" name="Picture Placeholder 12">
            <a:extLst>
              <a:ext uri="{FF2B5EF4-FFF2-40B4-BE49-F238E27FC236}">
                <a16:creationId xmlns:a16="http://schemas.microsoft.com/office/drawing/2014/main" id="{15D57131-46BB-45F4-993A-FF3BF043B953}"/>
              </a:ext>
            </a:extLst>
          </p:cNvPr>
          <p:cNvSpPr>
            <a:spLocks noGrp="1"/>
          </p:cNvSpPr>
          <p:nvPr>
            <p:ph type="pic" sz="quarter" idx="48" hasCustomPrompt="1"/>
          </p:nvPr>
        </p:nvSpPr>
        <p:spPr>
          <a:xfrm>
            <a:off x="9416703" y="4897438"/>
            <a:ext cx="1031165" cy="762000"/>
          </a:xfrm>
        </p:spPr>
        <p:txBody>
          <a:bodyPr anchor="ctr" anchorCtr="0"/>
          <a:lstStyle>
            <a:lvl1pPr marL="0" indent="0" algn="ctr">
              <a:buFontTx/>
              <a:buNone/>
              <a:defRPr sz="1200"/>
            </a:lvl1pPr>
          </a:lstStyle>
          <a:p>
            <a:r>
              <a:rPr lang="en-US"/>
              <a:t>Logo</a:t>
            </a:r>
          </a:p>
        </p:txBody>
      </p:sp>
      <p:sp>
        <p:nvSpPr>
          <p:cNvPr id="49" name="Picture Placeholder 12">
            <a:extLst>
              <a:ext uri="{FF2B5EF4-FFF2-40B4-BE49-F238E27FC236}">
                <a16:creationId xmlns:a16="http://schemas.microsoft.com/office/drawing/2014/main" id="{9E53D431-160D-4745-B791-1763FD2485E0}"/>
              </a:ext>
            </a:extLst>
          </p:cNvPr>
          <p:cNvSpPr>
            <a:spLocks noGrp="1"/>
          </p:cNvSpPr>
          <p:nvPr>
            <p:ph type="pic" sz="quarter" idx="49" hasCustomPrompt="1"/>
          </p:nvPr>
        </p:nvSpPr>
        <p:spPr>
          <a:xfrm>
            <a:off x="10399137" y="4897438"/>
            <a:ext cx="1031165" cy="762000"/>
          </a:xfrm>
        </p:spPr>
        <p:txBody>
          <a:bodyPr anchor="ctr" anchorCtr="0"/>
          <a:lstStyle>
            <a:lvl1pPr marL="0" indent="0" algn="ctr">
              <a:buFontTx/>
              <a:buNone/>
              <a:defRPr sz="1200"/>
            </a:lvl1pPr>
          </a:lstStyle>
          <a:p>
            <a:r>
              <a:rPr lang="en-US"/>
              <a:t>Logo</a:t>
            </a:r>
          </a:p>
        </p:txBody>
      </p:sp>
      <p:sp>
        <p:nvSpPr>
          <p:cNvPr id="50" name="Picture Placeholder 12">
            <a:extLst>
              <a:ext uri="{FF2B5EF4-FFF2-40B4-BE49-F238E27FC236}">
                <a16:creationId xmlns:a16="http://schemas.microsoft.com/office/drawing/2014/main" id="{C0F71BA3-1EED-40CA-890E-4647D1ACFF4D}"/>
              </a:ext>
            </a:extLst>
          </p:cNvPr>
          <p:cNvSpPr>
            <a:spLocks noGrp="1"/>
          </p:cNvSpPr>
          <p:nvPr>
            <p:ph type="pic" sz="quarter" idx="50" hasCustomPrompt="1"/>
          </p:nvPr>
        </p:nvSpPr>
        <p:spPr>
          <a:xfrm>
            <a:off x="7451833" y="2984555"/>
            <a:ext cx="1208691" cy="762000"/>
          </a:xfrm>
        </p:spPr>
        <p:txBody>
          <a:bodyPr anchor="ctr" anchorCtr="0"/>
          <a:lstStyle>
            <a:lvl1pPr marL="0" indent="0" algn="ctr">
              <a:buFontTx/>
              <a:buNone/>
              <a:defRPr sz="1200"/>
            </a:lvl1pPr>
          </a:lstStyle>
          <a:p>
            <a:r>
              <a:rPr lang="en-US"/>
              <a:t>Logo</a:t>
            </a:r>
          </a:p>
        </p:txBody>
      </p:sp>
      <p:sp>
        <p:nvSpPr>
          <p:cNvPr id="51" name="Picture Placeholder 12">
            <a:extLst>
              <a:ext uri="{FF2B5EF4-FFF2-40B4-BE49-F238E27FC236}">
                <a16:creationId xmlns:a16="http://schemas.microsoft.com/office/drawing/2014/main" id="{BA0228FD-5831-42AC-8625-790EBA596B22}"/>
              </a:ext>
            </a:extLst>
          </p:cNvPr>
          <p:cNvSpPr>
            <a:spLocks noGrp="1"/>
          </p:cNvSpPr>
          <p:nvPr>
            <p:ph type="pic" sz="quarter" idx="51" hasCustomPrompt="1"/>
          </p:nvPr>
        </p:nvSpPr>
        <p:spPr>
          <a:xfrm>
            <a:off x="10221611" y="2984555"/>
            <a:ext cx="1208691" cy="762000"/>
          </a:xfrm>
        </p:spPr>
        <p:txBody>
          <a:bodyPr anchor="ctr" anchorCtr="0"/>
          <a:lstStyle>
            <a:lvl1pPr marL="0" indent="0" algn="ctr">
              <a:buFontTx/>
              <a:buNone/>
              <a:defRPr sz="1200"/>
            </a:lvl1pPr>
          </a:lstStyle>
          <a:p>
            <a:r>
              <a:rPr lang="en-US"/>
              <a:t>Logo</a:t>
            </a:r>
          </a:p>
        </p:txBody>
      </p:sp>
      <p:sp>
        <p:nvSpPr>
          <p:cNvPr id="52" name="Picture Placeholder 12">
            <a:extLst>
              <a:ext uri="{FF2B5EF4-FFF2-40B4-BE49-F238E27FC236}">
                <a16:creationId xmlns:a16="http://schemas.microsoft.com/office/drawing/2014/main" id="{06AE6D0A-C72B-4E52-951A-A6663C6B25BB}"/>
              </a:ext>
            </a:extLst>
          </p:cNvPr>
          <p:cNvSpPr>
            <a:spLocks noGrp="1"/>
          </p:cNvSpPr>
          <p:nvPr>
            <p:ph type="pic" sz="quarter" idx="52" hasCustomPrompt="1"/>
          </p:nvPr>
        </p:nvSpPr>
        <p:spPr>
          <a:xfrm>
            <a:off x="8839227" y="2984555"/>
            <a:ext cx="1208691" cy="762000"/>
          </a:xfrm>
        </p:spPr>
        <p:txBody>
          <a:bodyPr anchor="ctr" anchorCtr="0"/>
          <a:lstStyle>
            <a:lvl1pPr marL="0" indent="0" algn="ctr">
              <a:buFontTx/>
              <a:buNone/>
              <a:defRPr sz="1200"/>
            </a:lvl1pPr>
          </a:lstStyle>
          <a:p>
            <a:r>
              <a:rPr lang="en-US"/>
              <a:t>Logo</a:t>
            </a:r>
          </a:p>
        </p:txBody>
      </p:sp>
      <p:sp>
        <p:nvSpPr>
          <p:cNvPr id="53" name="Picture Placeholder 12">
            <a:extLst>
              <a:ext uri="{FF2B5EF4-FFF2-40B4-BE49-F238E27FC236}">
                <a16:creationId xmlns:a16="http://schemas.microsoft.com/office/drawing/2014/main" id="{91B09629-C70E-4486-B32A-765B252681D2}"/>
              </a:ext>
            </a:extLst>
          </p:cNvPr>
          <p:cNvSpPr>
            <a:spLocks noGrp="1"/>
          </p:cNvSpPr>
          <p:nvPr>
            <p:ph type="pic" sz="quarter" idx="53" hasCustomPrompt="1"/>
          </p:nvPr>
        </p:nvSpPr>
        <p:spPr>
          <a:xfrm>
            <a:off x="7777655" y="3952203"/>
            <a:ext cx="3300247" cy="762000"/>
          </a:xfrm>
        </p:spPr>
        <p:txBody>
          <a:bodyPr anchor="ctr" anchorCtr="0"/>
          <a:lstStyle>
            <a:lvl1pPr marL="0" indent="0" algn="ctr">
              <a:buFontTx/>
              <a:buNone/>
              <a:defRPr sz="1200"/>
            </a:lvl1pPr>
          </a:lstStyle>
          <a:p>
            <a:r>
              <a:rPr lang="en-US"/>
              <a:t>Logo</a:t>
            </a:r>
          </a:p>
        </p:txBody>
      </p:sp>
    </p:spTree>
    <p:extLst>
      <p:ext uri="{BB962C8B-B14F-4D97-AF65-F5344CB8AC3E}">
        <p14:creationId xmlns:p14="http://schemas.microsoft.com/office/powerpoint/2010/main" val="15294725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wall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7" name="Text Placeholder 6">
            <a:extLst>
              <a:ext uri="{FF2B5EF4-FFF2-40B4-BE49-F238E27FC236}">
                <a16:creationId xmlns:a16="http://schemas.microsoft.com/office/drawing/2014/main" id="{A25BE872-EEF9-4950-9840-105A05C6E078}"/>
              </a:ext>
            </a:extLst>
          </p:cNvPr>
          <p:cNvSpPr>
            <a:spLocks noGrp="1"/>
          </p:cNvSpPr>
          <p:nvPr>
            <p:ph type="body" sz="quarter" idx="16" hasCustomPrompt="1"/>
          </p:nvPr>
        </p:nvSpPr>
        <p:spPr>
          <a:xfrm>
            <a:off x="461963"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sp>
        <p:nvSpPr>
          <p:cNvPr id="51" name="Text Placeholder 6">
            <a:extLst>
              <a:ext uri="{FF2B5EF4-FFF2-40B4-BE49-F238E27FC236}">
                <a16:creationId xmlns:a16="http://schemas.microsoft.com/office/drawing/2014/main" id="{0E897914-2C5D-4CAB-B2EF-5FAED894EFB0}"/>
              </a:ext>
            </a:extLst>
          </p:cNvPr>
          <p:cNvSpPr>
            <a:spLocks noGrp="1"/>
          </p:cNvSpPr>
          <p:nvPr>
            <p:ph type="body" sz="quarter" idx="17" hasCustomPrompt="1"/>
          </p:nvPr>
        </p:nvSpPr>
        <p:spPr>
          <a:xfrm>
            <a:off x="2082483"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sp>
        <p:nvSpPr>
          <p:cNvPr id="52" name="Text Placeholder 6">
            <a:extLst>
              <a:ext uri="{FF2B5EF4-FFF2-40B4-BE49-F238E27FC236}">
                <a16:creationId xmlns:a16="http://schemas.microsoft.com/office/drawing/2014/main" id="{DB1419FB-0531-47D3-8F47-CFE6D8685209}"/>
              </a:ext>
            </a:extLst>
          </p:cNvPr>
          <p:cNvSpPr>
            <a:spLocks noGrp="1"/>
          </p:cNvSpPr>
          <p:nvPr>
            <p:ph type="body" sz="quarter" idx="18" hasCustomPrompt="1"/>
          </p:nvPr>
        </p:nvSpPr>
        <p:spPr>
          <a:xfrm>
            <a:off x="3698240"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sp>
        <p:nvSpPr>
          <p:cNvPr id="53" name="Text Placeholder 6">
            <a:extLst>
              <a:ext uri="{FF2B5EF4-FFF2-40B4-BE49-F238E27FC236}">
                <a16:creationId xmlns:a16="http://schemas.microsoft.com/office/drawing/2014/main" id="{7BA7F21A-5CA6-4267-8A7B-91EE5DC0958A}"/>
              </a:ext>
            </a:extLst>
          </p:cNvPr>
          <p:cNvSpPr>
            <a:spLocks noGrp="1"/>
          </p:cNvSpPr>
          <p:nvPr>
            <p:ph type="body" sz="quarter" idx="19" hasCustomPrompt="1"/>
          </p:nvPr>
        </p:nvSpPr>
        <p:spPr>
          <a:xfrm>
            <a:off x="5318760"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sp>
        <p:nvSpPr>
          <p:cNvPr id="54" name="Text Placeholder 6">
            <a:extLst>
              <a:ext uri="{FF2B5EF4-FFF2-40B4-BE49-F238E27FC236}">
                <a16:creationId xmlns:a16="http://schemas.microsoft.com/office/drawing/2014/main" id="{40F5E4A1-58B6-4FB4-A5B6-D182BAE4296E}"/>
              </a:ext>
            </a:extLst>
          </p:cNvPr>
          <p:cNvSpPr>
            <a:spLocks noGrp="1"/>
          </p:cNvSpPr>
          <p:nvPr>
            <p:ph type="body" sz="quarter" idx="20" hasCustomPrompt="1"/>
          </p:nvPr>
        </p:nvSpPr>
        <p:spPr>
          <a:xfrm>
            <a:off x="6939280"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sp>
        <p:nvSpPr>
          <p:cNvPr id="55" name="Text Placeholder 6">
            <a:extLst>
              <a:ext uri="{FF2B5EF4-FFF2-40B4-BE49-F238E27FC236}">
                <a16:creationId xmlns:a16="http://schemas.microsoft.com/office/drawing/2014/main" id="{C5C7523D-8925-4C3C-AB76-A7C32530F403}"/>
              </a:ext>
            </a:extLst>
          </p:cNvPr>
          <p:cNvSpPr>
            <a:spLocks noGrp="1"/>
          </p:cNvSpPr>
          <p:nvPr>
            <p:ph type="body" sz="quarter" idx="21" hasCustomPrompt="1"/>
          </p:nvPr>
        </p:nvSpPr>
        <p:spPr>
          <a:xfrm>
            <a:off x="8559800"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sp>
        <p:nvSpPr>
          <p:cNvPr id="56" name="Text Placeholder 6">
            <a:extLst>
              <a:ext uri="{FF2B5EF4-FFF2-40B4-BE49-F238E27FC236}">
                <a16:creationId xmlns:a16="http://schemas.microsoft.com/office/drawing/2014/main" id="{B73B87F1-8E11-4954-B551-CB3799C071E2}"/>
              </a:ext>
            </a:extLst>
          </p:cNvPr>
          <p:cNvSpPr>
            <a:spLocks noGrp="1"/>
          </p:cNvSpPr>
          <p:nvPr>
            <p:ph type="body" sz="quarter" idx="22" hasCustomPrompt="1"/>
          </p:nvPr>
        </p:nvSpPr>
        <p:spPr>
          <a:xfrm>
            <a:off x="10180320" y="979488"/>
            <a:ext cx="1554480" cy="651668"/>
          </a:xfrm>
          <a:solidFill>
            <a:schemeClr val="bg1">
              <a:lumMod val="95000"/>
            </a:schemeClr>
          </a:solidFill>
        </p:spPr>
        <p:txBody>
          <a:bodyPr lIns="91440" rIns="91440" bIns="45720" anchor="ctr" anchorCtr="0"/>
          <a:lstStyle>
            <a:lvl1pPr marL="0" indent="0" algn="ctr">
              <a:lnSpc>
                <a:spcPct val="110000"/>
              </a:lnSpc>
              <a:spcAft>
                <a:spcPct val="0"/>
              </a:spcAft>
              <a:buFontTx/>
              <a:buNone/>
              <a:defRPr/>
            </a:lvl1pPr>
          </a:lstStyle>
          <a:p>
            <a:pPr lvl="0"/>
            <a:r>
              <a:rPr lang="en-US"/>
              <a:t>Sector</a:t>
            </a:r>
          </a:p>
        </p:txBody>
      </p:sp>
      <p:cxnSp>
        <p:nvCxnSpPr>
          <p:cNvPr id="11" name="Straight Connector 10">
            <a:extLst>
              <a:ext uri="{FF2B5EF4-FFF2-40B4-BE49-F238E27FC236}">
                <a16:creationId xmlns:a16="http://schemas.microsoft.com/office/drawing/2014/main" id="{667001E8-C4AC-47A1-98F5-FF56E3DACEE2}"/>
              </a:ext>
            </a:extLst>
          </p:cNvPr>
          <p:cNvCxnSpPr/>
          <p:nvPr userDrawn="1"/>
        </p:nvCxnSpPr>
        <p:spPr>
          <a:xfrm flipH="1">
            <a:off x="2047973" y="979488"/>
            <a:ext cx="0" cy="511651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C54C7D5-8EE6-43EC-88C3-CAA4B84A7CC6}"/>
              </a:ext>
            </a:extLst>
          </p:cNvPr>
          <p:cNvCxnSpPr/>
          <p:nvPr userDrawn="1"/>
        </p:nvCxnSpPr>
        <p:spPr>
          <a:xfrm flipH="1">
            <a:off x="3667916" y="979488"/>
            <a:ext cx="0" cy="511651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0F34A99-3EB0-42B0-8EF3-FE48E632872D}"/>
              </a:ext>
            </a:extLst>
          </p:cNvPr>
          <p:cNvCxnSpPr/>
          <p:nvPr userDrawn="1"/>
        </p:nvCxnSpPr>
        <p:spPr>
          <a:xfrm flipH="1">
            <a:off x="5284245" y="979488"/>
            <a:ext cx="0" cy="511651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3B8B97D-FA71-4AD3-8118-39B705B4FB12}"/>
              </a:ext>
            </a:extLst>
          </p:cNvPr>
          <p:cNvCxnSpPr/>
          <p:nvPr userDrawn="1"/>
        </p:nvCxnSpPr>
        <p:spPr>
          <a:xfrm flipH="1">
            <a:off x="6908658" y="979488"/>
            <a:ext cx="0" cy="511651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50368E-D8EE-4471-AC1D-B5E111CB616B}"/>
              </a:ext>
            </a:extLst>
          </p:cNvPr>
          <p:cNvCxnSpPr/>
          <p:nvPr userDrawn="1"/>
        </p:nvCxnSpPr>
        <p:spPr>
          <a:xfrm flipH="1">
            <a:off x="8527035" y="979488"/>
            <a:ext cx="0" cy="511651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657BBD-DBDF-4CE1-A803-B8311BD4BDBE}"/>
              </a:ext>
            </a:extLst>
          </p:cNvPr>
          <p:cNvCxnSpPr/>
          <p:nvPr userDrawn="1"/>
        </p:nvCxnSpPr>
        <p:spPr>
          <a:xfrm flipH="1">
            <a:off x="10147614" y="979488"/>
            <a:ext cx="0" cy="511651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430F0D1E-374B-47FA-8E00-7439579E4462}"/>
              </a:ext>
            </a:extLst>
          </p:cNvPr>
          <p:cNvSpPr>
            <a:spLocks noGrp="1"/>
          </p:cNvSpPr>
          <p:nvPr>
            <p:ph type="pic" sz="quarter" idx="23" hasCustomPrompt="1"/>
          </p:nvPr>
        </p:nvSpPr>
        <p:spPr>
          <a:xfrm>
            <a:off x="507683" y="1841116"/>
            <a:ext cx="1463040" cy="762000"/>
          </a:xfrm>
        </p:spPr>
        <p:txBody>
          <a:bodyPr anchor="ctr" anchorCtr="0"/>
          <a:lstStyle>
            <a:lvl1pPr marL="0" indent="0" algn="ctr">
              <a:buFontTx/>
              <a:buNone/>
              <a:defRPr sz="1200"/>
            </a:lvl1pPr>
          </a:lstStyle>
          <a:p>
            <a:r>
              <a:rPr lang="en-US"/>
              <a:t>Logo</a:t>
            </a:r>
          </a:p>
        </p:txBody>
      </p:sp>
      <p:sp>
        <p:nvSpPr>
          <p:cNvPr id="100" name="Picture Placeholder 12">
            <a:extLst>
              <a:ext uri="{FF2B5EF4-FFF2-40B4-BE49-F238E27FC236}">
                <a16:creationId xmlns:a16="http://schemas.microsoft.com/office/drawing/2014/main" id="{E3B6F844-2DB7-4ADF-825E-9C44989F5991}"/>
              </a:ext>
            </a:extLst>
          </p:cNvPr>
          <p:cNvSpPr>
            <a:spLocks noGrp="1"/>
          </p:cNvSpPr>
          <p:nvPr>
            <p:ph type="pic" sz="quarter" idx="30" hasCustomPrompt="1"/>
          </p:nvPr>
        </p:nvSpPr>
        <p:spPr>
          <a:xfrm>
            <a:off x="507683" y="2646828"/>
            <a:ext cx="1463040" cy="762000"/>
          </a:xfrm>
        </p:spPr>
        <p:txBody>
          <a:bodyPr anchor="ctr" anchorCtr="0"/>
          <a:lstStyle>
            <a:lvl1pPr marL="0" indent="0" algn="ctr">
              <a:buFontTx/>
              <a:buNone/>
              <a:defRPr sz="1200"/>
            </a:lvl1pPr>
          </a:lstStyle>
          <a:p>
            <a:r>
              <a:rPr lang="en-US"/>
              <a:t>Logo</a:t>
            </a:r>
          </a:p>
        </p:txBody>
      </p:sp>
      <p:sp>
        <p:nvSpPr>
          <p:cNvPr id="107" name="Picture Placeholder 12">
            <a:extLst>
              <a:ext uri="{FF2B5EF4-FFF2-40B4-BE49-F238E27FC236}">
                <a16:creationId xmlns:a16="http://schemas.microsoft.com/office/drawing/2014/main" id="{669FB0D2-31B2-479E-A60B-D2516B762325}"/>
              </a:ext>
            </a:extLst>
          </p:cNvPr>
          <p:cNvSpPr>
            <a:spLocks noGrp="1"/>
          </p:cNvSpPr>
          <p:nvPr>
            <p:ph type="pic" sz="quarter" idx="37" hasCustomPrompt="1"/>
          </p:nvPr>
        </p:nvSpPr>
        <p:spPr>
          <a:xfrm>
            <a:off x="507683" y="3452540"/>
            <a:ext cx="1463040" cy="762000"/>
          </a:xfrm>
        </p:spPr>
        <p:txBody>
          <a:bodyPr anchor="ctr" anchorCtr="0"/>
          <a:lstStyle>
            <a:lvl1pPr marL="0" indent="0" algn="ctr">
              <a:buFontTx/>
              <a:buNone/>
              <a:defRPr sz="1200"/>
            </a:lvl1pPr>
          </a:lstStyle>
          <a:p>
            <a:r>
              <a:rPr lang="en-US"/>
              <a:t>Logo</a:t>
            </a:r>
          </a:p>
        </p:txBody>
      </p:sp>
      <p:sp>
        <p:nvSpPr>
          <p:cNvPr id="114" name="Picture Placeholder 12">
            <a:extLst>
              <a:ext uri="{FF2B5EF4-FFF2-40B4-BE49-F238E27FC236}">
                <a16:creationId xmlns:a16="http://schemas.microsoft.com/office/drawing/2014/main" id="{860F9842-A5E8-4BC3-9C82-EE8F329B5CF9}"/>
              </a:ext>
            </a:extLst>
          </p:cNvPr>
          <p:cNvSpPr>
            <a:spLocks noGrp="1"/>
          </p:cNvSpPr>
          <p:nvPr>
            <p:ph type="pic" sz="quarter" idx="44" hasCustomPrompt="1"/>
          </p:nvPr>
        </p:nvSpPr>
        <p:spPr>
          <a:xfrm>
            <a:off x="507683" y="4258252"/>
            <a:ext cx="1463040" cy="762000"/>
          </a:xfrm>
        </p:spPr>
        <p:txBody>
          <a:bodyPr anchor="ctr" anchorCtr="0"/>
          <a:lstStyle>
            <a:lvl1pPr marL="0" indent="0" algn="ctr">
              <a:buFontTx/>
              <a:buNone/>
              <a:defRPr sz="1200"/>
            </a:lvl1pPr>
          </a:lstStyle>
          <a:p>
            <a:r>
              <a:rPr lang="en-US"/>
              <a:t>Logo</a:t>
            </a:r>
          </a:p>
        </p:txBody>
      </p:sp>
      <p:sp>
        <p:nvSpPr>
          <p:cNvPr id="121" name="Picture Placeholder 12">
            <a:extLst>
              <a:ext uri="{FF2B5EF4-FFF2-40B4-BE49-F238E27FC236}">
                <a16:creationId xmlns:a16="http://schemas.microsoft.com/office/drawing/2014/main" id="{44B31450-B7D7-4DFF-AE8E-57B1A677480B}"/>
              </a:ext>
            </a:extLst>
          </p:cNvPr>
          <p:cNvSpPr>
            <a:spLocks noGrp="1"/>
          </p:cNvSpPr>
          <p:nvPr>
            <p:ph type="pic" sz="quarter" idx="51" hasCustomPrompt="1"/>
          </p:nvPr>
        </p:nvSpPr>
        <p:spPr>
          <a:xfrm>
            <a:off x="507683" y="5063962"/>
            <a:ext cx="1463040" cy="762000"/>
          </a:xfrm>
        </p:spPr>
        <p:txBody>
          <a:bodyPr anchor="ctr" anchorCtr="0"/>
          <a:lstStyle>
            <a:lvl1pPr marL="0" indent="0" algn="ctr">
              <a:buFontTx/>
              <a:buNone/>
              <a:defRPr sz="1200"/>
            </a:lvl1pPr>
          </a:lstStyle>
          <a:p>
            <a:r>
              <a:rPr lang="en-US"/>
              <a:t>Logo</a:t>
            </a:r>
          </a:p>
        </p:txBody>
      </p:sp>
      <p:sp>
        <p:nvSpPr>
          <p:cNvPr id="128" name="Picture Placeholder 12">
            <a:extLst>
              <a:ext uri="{FF2B5EF4-FFF2-40B4-BE49-F238E27FC236}">
                <a16:creationId xmlns:a16="http://schemas.microsoft.com/office/drawing/2014/main" id="{8ABC580A-BC41-4605-B589-A22A6D1602ED}"/>
              </a:ext>
            </a:extLst>
          </p:cNvPr>
          <p:cNvSpPr>
            <a:spLocks noGrp="1"/>
          </p:cNvSpPr>
          <p:nvPr>
            <p:ph type="pic" sz="quarter" idx="52" hasCustomPrompt="1"/>
          </p:nvPr>
        </p:nvSpPr>
        <p:spPr>
          <a:xfrm>
            <a:off x="2124190" y="1841116"/>
            <a:ext cx="1463040" cy="762000"/>
          </a:xfrm>
        </p:spPr>
        <p:txBody>
          <a:bodyPr anchor="ctr" anchorCtr="0"/>
          <a:lstStyle>
            <a:lvl1pPr marL="0" indent="0" algn="ctr">
              <a:buFontTx/>
              <a:buNone/>
              <a:defRPr sz="1200"/>
            </a:lvl1pPr>
          </a:lstStyle>
          <a:p>
            <a:r>
              <a:rPr lang="en-US"/>
              <a:t>Logo</a:t>
            </a:r>
          </a:p>
        </p:txBody>
      </p:sp>
      <p:sp>
        <p:nvSpPr>
          <p:cNvPr id="129" name="Picture Placeholder 12">
            <a:extLst>
              <a:ext uri="{FF2B5EF4-FFF2-40B4-BE49-F238E27FC236}">
                <a16:creationId xmlns:a16="http://schemas.microsoft.com/office/drawing/2014/main" id="{EC902411-3054-46AF-A76B-2B7733E85598}"/>
              </a:ext>
            </a:extLst>
          </p:cNvPr>
          <p:cNvSpPr>
            <a:spLocks noGrp="1"/>
          </p:cNvSpPr>
          <p:nvPr>
            <p:ph type="pic" sz="quarter" idx="53" hasCustomPrompt="1"/>
          </p:nvPr>
        </p:nvSpPr>
        <p:spPr>
          <a:xfrm>
            <a:off x="2124190" y="2646828"/>
            <a:ext cx="1463040" cy="762000"/>
          </a:xfrm>
        </p:spPr>
        <p:txBody>
          <a:bodyPr anchor="ctr" anchorCtr="0"/>
          <a:lstStyle>
            <a:lvl1pPr marL="0" indent="0" algn="ctr">
              <a:buFontTx/>
              <a:buNone/>
              <a:defRPr sz="1200"/>
            </a:lvl1pPr>
          </a:lstStyle>
          <a:p>
            <a:r>
              <a:rPr lang="en-US"/>
              <a:t>Logo</a:t>
            </a:r>
          </a:p>
        </p:txBody>
      </p:sp>
      <p:sp>
        <p:nvSpPr>
          <p:cNvPr id="130" name="Picture Placeholder 12">
            <a:extLst>
              <a:ext uri="{FF2B5EF4-FFF2-40B4-BE49-F238E27FC236}">
                <a16:creationId xmlns:a16="http://schemas.microsoft.com/office/drawing/2014/main" id="{96405BD5-F7A4-460A-B1E0-078FF1B99441}"/>
              </a:ext>
            </a:extLst>
          </p:cNvPr>
          <p:cNvSpPr>
            <a:spLocks noGrp="1"/>
          </p:cNvSpPr>
          <p:nvPr>
            <p:ph type="pic" sz="quarter" idx="54" hasCustomPrompt="1"/>
          </p:nvPr>
        </p:nvSpPr>
        <p:spPr>
          <a:xfrm>
            <a:off x="2124190" y="3452540"/>
            <a:ext cx="1463040" cy="762000"/>
          </a:xfrm>
        </p:spPr>
        <p:txBody>
          <a:bodyPr anchor="ctr" anchorCtr="0"/>
          <a:lstStyle>
            <a:lvl1pPr marL="0" indent="0" algn="ctr">
              <a:buFontTx/>
              <a:buNone/>
              <a:defRPr sz="1200"/>
            </a:lvl1pPr>
          </a:lstStyle>
          <a:p>
            <a:r>
              <a:rPr lang="en-US"/>
              <a:t>Logo</a:t>
            </a:r>
          </a:p>
        </p:txBody>
      </p:sp>
      <p:sp>
        <p:nvSpPr>
          <p:cNvPr id="131" name="Picture Placeholder 12">
            <a:extLst>
              <a:ext uri="{FF2B5EF4-FFF2-40B4-BE49-F238E27FC236}">
                <a16:creationId xmlns:a16="http://schemas.microsoft.com/office/drawing/2014/main" id="{6434B9A6-90E5-467C-877A-BF7063C2119E}"/>
              </a:ext>
            </a:extLst>
          </p:cNvPr>
          <p:cNvSpPr>
            <a:spLocks noGrp="1"/>
          </p:cNvSpPr>
          <p:nvPr>
            <p:ph type="pic" sz="quarter" idx="55" hasCustomPrompt="1"/>
          </p:nvPr>
        </p:nvSpPr>
        <p:spPr>
          <a:xfrm>
            <a:off x="2124190" y="4258252"/>
            <a:ext cx="1463040" cy="762000"/>
          </a:xfrm>
        </p:spPr>
        <p:txBody>
          <a:bodyPr anchor="ctr" anchorCtr="0"/>
          <a:lstStyle>
            <a:lvl1pPr marL="0" indent="0" algn="ctr">
              <a:buFontTx/>
              <a:buNone/>
              <a:defRPr sz="1200"/>
            </a:lvl1pPr>
          </a:lstStyle>
          <a:p>
            <a:r>
              <a:rPr lang="en-US"/>
              <a:t>Logo</a:t>
            </a:r>
          </a:p>
        </p:txBody>
      </p:sp>
      <p:sp>
        <p:nvSpPr>
          <p:cNvPr id="132" name="Picture Placeholder 12">
            <a:extLst>
              <a:ext uri="{FF2B5EF4-FFF2-40B4-BE49-F238E27FC236}">
                <a16:creationId xmlns:a16="http://schemas.microsoft.com/office/drawing/2014/main" id="{EAAF2939-476D-4CD2-A27B-25EA46D05084}"/>
              </a:ext>
            </a:extLst>
          </p:cNvPr>
          <p:cNvSpPr>
            <a:spLocks noGrp="1"/>
          </p:cNvSpPr>
          <p:nvPr>
            <p:ph type="pic" sz="quarter" idx="56" hasCustomPrompt="1"/>
          </p:nvPr>
        </p:nvSpPr>
        <p:spPr>
          <a:xfrm>
            <a:off x="2124190" y="5063962"/>
            <a:ext cx="1463040" cy="762000"/>
          </a:xfrm>
        </p:spPr>
        <p:txBody>
          <a:bodyPr anchor="ctr" anchorCtr="0"/>
          <a:lstStyle>
            <a:lvl1pPr marL="0" indent="0" algn="ctr">
              <a:buFontTx/>
              <a:buNone/>
              <a:defRPr sz="1200"/>
            </a:lvl1pPr>
          </a:lstStyle>
          <a:p>
            <a:r>
              <a:rPr lang="en-US"/>
              <a:t>Logo</a:t>
            </a:r>
          </a:p>
        </p:txBody>
      </p:sp>
      <p:sp>
        <p:nvSpPr>
          <p:cNvPr id="133" name="Picture Placeholder 12">
            <a:extLst>
              <a:ext uri="{FF2B5EF4-FFF2-40B4-BE49-F238E27FC236}">
                <a16:creationId xmlns:a16="http://schemas.microsoft.com/office/drawing/2014/main" id="{7B6D80E4-2D00-4B6C-B27D-4D988C702008}"/>
              </a:ext>
            </a:extLst>
          </p:cNvPr>
          <p:cNvSpPr>
            <a:spLocks noGrp="1"/>
          </p:cNvSpPr>
          <p:nvPr>
            <p:ph type="pic" sz="quarter" idx="57" hasCustomPrompt="1"/>
          </p:nvPr>
        </p:nvSpPr>
        <p:spPr>
          <a:xfrm>
            <a:off x="3740518" y="1841116"/>
            <a:ext cx="1463040" cy="762000"/>
          </a:xfrm>
        </p:spPr>
        <p:txBody>
          <a:bodyPr anchor="ctr" anchorCtr="0"/>
          <a:lstStyle>
            <a:lvl1pPr marL="0" indent="0" algn="ctr">
              <a:buFontTx/>
              <a:buNone/>
              <a:defRPr sz="1200"/>
            </a:lvl1pPr>
          </a:lstStyle>
          <a:p>
            <a:r>
              <a:rPr lang="en-US"/>
              <a:t>Logo</a:t>
            </a:r>
          </a:p>
        </p:txBody>
      </p:sp>
      <p:sp>
        <p:nvSpPr>
          <p:cNvPr id="134" name="Picture Placeholder 12">
            <a:extLst>
              <a:ext uri="{FF2B5EF4-FFF2-40B4-BE49-F238E27FC236}">
                <a16:creationId xmlns:a16="http://schemas.microsoft.com/office/drawing/2014/main" id="{58823900-E62E-4E20-9B34-BA7D9FF5E02D}"/>
              </a:ext>
            </a:extLst>
          </p:cNvPr>
          <p:cNvSpPr>
            <a:spLocks noGrp="1"/>
          </p:cNvSpPr>
          <p:nvPr>
            <p:ph type="pic" sz="quarter" idx="58" hasCustomPrompt="1"/>
          </p:nvPr>
        </p:nvSpPr>
        <p:spPr>
          <a:xfrm>
            <a:off x="3740518" y="2646828"/>
            <a:ext cx="1463040" cy="762000"/>
          </a:xfrm>
        </p:spPr>
        <p:txBody>
          <a:bodyPr anchor="ctr" anchorCtr="0"/>
          <a:lstStyle>
            <a:lvl1pPr marL="0" indent="0" algn="ctr">
              <a:buFontTx/>
              <a:buNone/>
              <a:defRPr sz="1200"/>
            </a:lvl1pPr>
          </a:lstStyle>
          <a:p>
            <a:r>
              <a:rPr lang="en-US"/>
              <a:t>Logo</a:t>
            </a:r>
          </a:p>
        </p:txBody>
      </p:sp>
      <p:sp>
        <p:nvSpPr>
          <p:cNvPr id="135" name="Picture Placeholder 12">
            <a:extLst>
              <a:ext uri="{FF2B5EF4-FFF2-40B4-BE49-F238E27FC236}">
                <a16:creationId xmlns:a16="http://schemas.microsoft.com/office/drawing/2014/main" id="{4F5E65EC-CB6D-426D-9B75-6A9A74FA0CA1}"/>
              </a:ext>
            </a:extLst>
          </p:cNvPr>
          <p:cNvSpPr>
            <a:spLocks noGrp="1"/>
          </p:cNvSpPr>
          <p:nvPr>
            <p:ph type="pic" sz="quarter" idx="59" hasCustomPrompt="1"/>
          </p:nvPr>
        </p:nvSpPr>
        <p:spPr>
          <a:xfrm>
            <a:off x="3740518" y="3452540"/>
            <a:ext cx="1463040" cy="762000"/>
          </a:xfrm>
        </p:spPr>
        <p:txBody>
          <a:bodyPr anchor="ctr" anchorCtr="0"/>
          <a:lstStyle>
            <a:lvl1pPr marL="0" indent="0" algn="ctr">
              <a:buFontTx/>
              <a:buNone/>
              <a:defRPr sz="1200"/>
            </a:lvl1pPr>
          </a:lstStyle>
          <a:p>
            <a:r>
              <a:rPr lang="en-US"/>
              <a:t>Logo</a:t>
            </a:r>
          </a:p>
        </p:txBody>
      </p:sp>
      <p:sp>
        <p:nvSpPr>
          <p:cNvPr id="136" name="Picture Placeholder 12">
            <a:extLst>
              <a:ext uri="{FF2B5EF4-FFF2-40B4-BE49-F238E27FC236}">
                <a16:creationId xmlns:a16="http://schemas.microsoft.com/office/drawing/2014/main" id="{608BAD81-5A73-49EC-B1B7-F2C587334DE8}"/>
              </a:ext>
            </a:extLst>
          </p:cNvPr>
          <p:cNvSpPr>
            <a:spLocks noGrp="1"/>
          </p:cNvSpPr>
          <p:nvPr>
            <p:ph type="pic" sz="quarter" idx="60" hasCustomPrompt="1"/>
          </p:nvPr>
        </p:nvSpPr>
        <p:spPr>
          <a:xfrm>
            <a:off x="3740518" y="4258252"/>
            <a:ext cx="1463040" cy="762000"/>
          </a:xfrm>
        </p:spPr>
        <p:txBody>
          <a:bodyPr anchor="ctr" anchorCtr="0"/>
          <a:lstStyle>
            <a:lvl1pPr marL="0" indent="0" algn="ctr">
              <a:buFontTx/>
              <a:buNone/>
              <a:defRPr sz="1200"/>
            </a:lvl1pPr>
          </a:lstStyle>
          <a:p>
            <a:r>
              <a:rPr lang="en-US"/>
              <a:t>Logo</a:t>
            </a:r>
          </a:p>
        </p:txBody>
      </p:sp>
      <p:sp>
        <p:nvSpPr>
          <p:cNvPr id="137" name="Picture Placeholder 12">
            <a:extLst>
              <a:ext uri="{FF2B5EF4-FFF2-40B4-BE49-F238E27FC236}">
                <a16:creationId xmlns:a16="http://schemas.microsoft.com/office/drawing/2014/main" id="{58AA7041-90CA-49EB-9D42-1C7BB8E42087}"/>
              </a:ext>
            </a:extLst>
          </p:cNvPr>
          <p:cNvSpPr>
            <a:spLocks noGrp="1"/>
          </p:cNvSpPr>
          <p:nvPr>
            <p:ph type="pic" sz="quarter" idx="61" hasCustomPrompt="1"/>
          </p:nvPr>
        </p:nvSpPr>
        <p:spPr>
          <a:xfrm>
            <a:off x="3740518" y="5063962"/>
            <a:ext cx="1463040" cy="762000"/>
          </a:xfrm>
        </p:spPr>
        <p:txBody>
          <a:bodyPr anchor="ctr" anchorCtr="0"/>
          <a:lstStyle>
            <a:lvl1pPr marL="0" indent="0" algn="ctr">
              <a:buFontTx/>
              <a:buNone/>
              <a:defRPr sz="1200"/>
            </a:lvl1pPr>
          </a:lstStyle>
          <a:p>
            <a:r>
              <a:rPr lang="en-US"/>
              <a:t>Logo</a:t>
            </a:r>
          </a:p>
        </p:txBody>
      </p:sp>
      <p:sp>
        <p:nvSpPr>
          <p:cNvPr id="138" name="Picture Placeholder 12">
            <a:extLst>
              <a:ext uri="{FF2B5EF4-FFF2-40B4-BE49-F238E27FC236}">
                <a16:creationId xmlns:a16="http://schemas.microsoft.com/office/drawing/2014/main" id="{539CB9F5-6452-4AA9-A6A0-745B11885BA6}"/>
              </a:ext>
            </a:extLst>
          </p:cNvPr>
          <p:cNvSpPr>
            <a:spLocks noGrp="1"/>
          </p:cNvSpPr>
          <p:nvPr>
            <p:ph type="pic" sz="quarter" idx="62" hasCustomPrompt="1"/>
          </p:nvPr>
        </p:nvSpPr>
        <p:spPr>
          <a:xfrm>
            <a:off x="5356846" y="1841116"/>
            <a:ext cx="1463040" cy="762000"/>
          </a:xfrm>
        </p:spPr>
        <p:txBody>
          <a:bodyPr anchor="ctr" anchorCtr="0"/>
          <a:lstStyle>
            <a:lvl1pPr marL="0" indent="0" algn="ctr">
              <a:buFontTx/>
              <a:buNone/>
              <a:defRPr sz="1200"/>
            </a:lvl1pPr>
          </a:lstStyle>
          <a:p>
            <a:r>
              <a:rPr lang="en-US"/>
              <a:t>Logo</a:t>
            </a:r>
          </a:p>
        </p:txBody>
      </p:sp>
      <p:sp>
        <p:nvSpPr>
          <p:cNvPr id="139" name="Picture Placeholder 12">
            <a:extLst>
              <a:ext uri="{FF2B5EF4-FFF2-40B4-BE49-F238E27FC236}">
                <a16:creationId xmlns:a16="http://schemas.microsoft.com/office/drawing/2014/main" id="{B7E245A9-68A2-42D5-96DC-1CEC5EF54ACD}"/>
              </a:ext>
            </a:extLst>
          </p:cNvPr>
          <p:cNvSpPr>
            <a:spLocks noGrp="1"/>
          </p:cNvSpPr>
          <p:nvPr>
            <p:ph type="pic" sz="quarter" idx="63" hasCustomPrompt="1"/>
          </p:nvPr>
        </p:nvSpPr>
        <p:spPr>
          <a:xfrm>
            <a:off x="5356846" y="2646828"/>
            <a:ext cx="1463040" cy="762000"/>
          </a:xfrm>
        </p:spPr>
        <p:txBody>
          <a:bodyPr anchor="ctr" anchorCtr="0"/>
          <a:lstStyle>
            <a:lvl1pPr marL="0" indent="0" algn="ctr">
              <a:buFontTx/>
              <a:buNone/>
              <a:defRPr sz="1200"/>
            </a:lvl1pPr>
          </a:lstStyle>
          <a:p>
            <a:r>
              <a:rPr lang="en-US"/>
              <a:t>Logo</a:t>
            </a:r>
          </a:p>
        </p:txBody>
      </p:sp>
      <p:sp>
        <p:nvSpPr>
          <p:cNvPr id="140" name="Picture Placeholder 12">
            <a:extLst>
              <a:ext uri="{FF2B5EF4-FFF2-40B4-BE49-F238E27FC236}">
                <a16:creationId xmlns:a16="http://schemas.microsoft.com/office/drawing/2014/main" id="{2C9FE23B-F418-4DFC-90F8-8BD21A7A591E}"/>
              </a:ext>
            </a:extLst>
          </p:cNvPr>
          <p:cNvSpPr>
            <a:spLocks noGrp="1"/>
          </p:cNvSpPr>
          <p:nvPr>
            <p:ph type="pic" sz="quarter" idx="64" hasCustomPrompt="1"/>
          </p:nvPr>
        </p:nvSpPr>
        <p:spPr>
          <a:xfrm>
            <a:off x="5356846" y="3452540"/>
            <a:ext cx="1463040" cy="762000"/>
          </a:xfrm>
        </p:spPr>
        <p:txBody>
          <a:bodyPr anchor="ctr" anchorCtr="0"/>
          <a:lstStyle>
            <a:lvl1pPr marL="0" indent="0" algn="ctr">
              <a:buFontTx/>
              <a:buNone/>
              <a:defRPr sz="1200"/>
            </a:lvl1pPr>
          </a:lstStyle>
          <a:p>
            <a:r>
              <a:rPr lang="en-US"/>
              <a:t>Logo</a:t>
            </a:r>
          </a:p>
        </p:txBody>
      </p:sp>
      <p:sp>
        <p:nvSpPr>
          <p:cNvPr id="141" name="Picture Placeholder 12">
            <a:extLst>
              <a:ext uri="{FF2B5EF4-FFF2-40B4-BE49-F238E27FC236}">
                <a16:creationId xmlns:a16="http://schemas.microsoft.com/office/drawing/2014/main" id="{E119729E-E80C-494F-853C-9B2B903FCED0}"/>
              </a:ext>
            </a:extLst>
          </p:cNvPr>
          <p:cNvSpPr>
            <a:spLocks noGrp="1"/>
          </p:cNvSpPr>
          <p:nvPr>
            <p:ph type="pic" sz="quarter" idx="65" hasCustomPrompt="1"/>
          </p:nvPr>
        </p:nvSpPr>
        <p:spPr>
          <a:xfrm>
            <a:off x="5356846" y="4258252"/>
            <a:ext cx="1463040" cy="762000"/>
          </a:xfrm>
        </p:spPr>
        <p:txBody>
          <a:bodyPr anchor="ctr" anchorCtr="0"/>
          <a:lstStyle>
            <a:lvl1pPr marL="0" indent="0" algn="ctr">
              <a:buFontTx/>
              <a:buNone/>
              <a:defRPr sz="1200"/>
            </a:lvl1pPr>
          </a:lstStyle>
          <a:p>
            <a:r>
              <a:rPr lang="en-US"/>
              <a:t>Logo</a:t>
            </a:r>
          </a:p>
        </p:txBody>
      </p:sp>
      <p:sp>
        <p:nvSpPr>
          <p:cNvPr id="142" name="Picture Placeholder 12">
            <a:extLst>
              <a:ext uri="{FF2B5EF4-FFF2-40B4-BE49-F238E27FC236}">
                <a16:creationId xmlns:a16="http://schemas.microsoft.com/office/drawing/2014/main" id="{9D08D398-5882-446B-97D5-790BB58935A0}"/>
              </a:ext>
            </a:extLst>
          </p:cNvPr>
          <p:cNvSpPr>
            <a:spLocks noGrp="1"/>
          </p:cNvSpPr>
          <p:nvPr>
            <p:ph type="pic" sz="quarter" idx="66" hasCustomPrompt="1"/>
          </p:nvPr>
        </p:nvSpPr>
        <p:spPr>
          <a:xfrm>
            <a:off x="5356846" y="5063962"/>
            <a:ext cx="1463040" cy="762000"/>
          </a:xfrm>
        </p:spPr>
        <p:txBody>
          <a:bodyPr anchor="ctr" anchorCtr="0"/>
          <a:lstStyle>
            <a:lvl1pPr marL="0" indent="0" algn="ctr">
              <a:buFontTx/>
              <a:buNone/>
              <a:defRPr sz="1200"/>
            </a:lvl1pPr>
          </a:lstStyle>
          <a:p>
            <a:r>
              <a:rPr lang="en-US"/>
              <a:t>Logo</a:t>
            </a:r>
          </a:p>
        </p:txBody>
      </p:sp>
      <p:sp>
        <p:nvSpPr>
          <p:cNvPr id="143" name="Picture Placeholder 12">
            <a:extLst>
              <a:ext uri="{FF2B5EF4-FFF2-40B4-BE49-F238E27FC236}">
                <a16:creationId xmlns:a16="http://schemas.microsoft.com/office/drawing/2014/main" id="{C3658B45-EC74-4076-8324-8B408E9B21B8}"/>
              </a:ext>
            </a:extLst>
          </p:cNvPr>
          <p:cNvSpPr>
            <a:spLocks noGrp="1"/>
          </p:cNvSpPr>
          <p:nvPr>
            <p:ph type="pic" sz="quarter" idx="67" hasCustomPrompt="1"/>
          </p:nvPr>
        </p:nvSpPr>
        <p:spPr>
          <a:xfrm>
            <a:off x="6985226" y="1841116"/>
            <a:ext cx="1463040" cy="762000"/>
          </a:xfrm>
        </p:spPr>
        <p:txBody>
          <a:bodyPr anchor="ctr" anchorCtr="0"/>
          <a:lstStyle>
            <a:lvl1pPr marL="0" indent="0" algn="ctr">
              <a:buFontTx/>
              <a:buNone/>
              <a:defRPr sz="1200"/>
            </a:lvl1pPr>
          </a:lstStyle>
          <a:p>
            <a:r>
              <a:rPr lang="en-US"/>
              <a:t>Logo</a:t>
            </a:r>
          </a:p>
        </p:txBody>
      </p:sp>
      <p:sp>
        <p:nvSpPr>
          <p:cNvPr id="144" name="Picture Placeholder 12">
            <a:extLst>
              <a:ext uri="{FF2B5EF4-FFF2-40B4-BE49-F238E27FC236}">
                <a16:creationId xmlns:a16="http://schemas.microsoft.com/office/drawing/2014/main" id="{66AE165A-27B4-4F3E-B669-A40E933C3533}"/>
              </a:ext>
            </a:extLst>
          </p:cNvPr>
          <p:cNvSpPr>
            <a:spLocks noGrp="1"/>
          </p:cNvSpPr>
          <p:nvPr>
            <p:ph type="pic" sz="quarter" idx="68" hasCustomPrompt="1"/>
          </p:nvPr>
        </p:nvSpPr>
        <p:spPr>
          <a:xfrm>
            <a:off x="6985226" y="2646828"/>
            <a:ext cx="1463040" cy="762000"/>
          </a:xfrm>
        </p:spPr>
        <p:txBody>
          <a:bodyPr anchor="ctr" anchorCtr="0"/>
          <a:lstStyle>
            <a:lvl1pPr marL="0" indent="0" algn="ctr">
              <a:buFontTx/>
              <a:buNone/>
              <a:defRPr sz="1200"/>
            </a:lvl1pPr>
          </a:lstStyle>
          <a:p>
            <a:r>
              <a:rPr lang="en-US"/>
              <a:t>Logo</a:t>
            </a:r>
          </a:p>
        </p:txBody>
      </p:sp>
      <p:sp>
        <p:nvSpPr>
          <p:cNvPr id="145" name="Picture Placeholder 12">
            <a:extLst>
              <a:ext uri="{FF2B5EF4-FFF2-40B4-BE49-F238E27FC236}">
                <a16:creationId xmlns:a16="http://schemas.microsoft.com/office/drawing/2014/main" id="{F0C611BD-6D77-4283-B448-9A26D2C373F7}"/>
              </a:ext>
            </a:extLst>
          </p:cNvPr>
          <p:cNvSpPr>
            <a:spLocks noGrp="1"/>
          </p:cNvSpPr>
          <p:nvPr>
            <p:ph type="pic" sz="quarter" idx="69" hasCustomPrompt="1"/>
          </p:nvPr>
        </p:nvSpPr>
        <p:spPr>
          <a:xfrm>
            <a:off x="6985226" y="3452540"/>
            <a:ext cx="1463040" cy="762000"/>
          </a:xfrm>
        </p:spPr>
        <p:txBody>
          <a:bodyPr anchor="ctr" anchorCtr="0"/>
          <a:lstStyle>
            <a:lvl1pPr marL="0" indent="0" algn="ctr">
              <a:buFontTx/>
              <a:buNone/>
              <a:defRPr sz="1200"/>
            </a:lvl1pPr>
          </a:lstStyle>
          <a:p>
            <a:r>
              <a:rPr lang="en-US"/>
              <a:t>Logo</a:t>
            </a:r>
          </a:p>
        </p:txBody>
      </p:sp>
      <p:sp>
        <p:nvSpPr>
          <p:cNvPr id="146" name="Picture Placeholder 12">
            <a:extLst>
              <a:ext uri="{FF2B5EF4-FFF2-40B4-BE49-F238E27FC236}">
                <a16:creationId xmlns:a16="http://schemas.microsoft.com/office/drawing/2014/main" id="{25A8C94B-6B8C-41F6-ACC4-332E64AA020F}"/>
              </a:ext>
            </a:extLst>
          </p:cNvPr>
          <p:cNvSpPr>
            <a:spLocks noGrp="1"/>
          </p:cNvSpPr>
          <p:nvPr>
            <p:ph type="pic" sz="quarter" idx="70" hasCustomPrompt="1"/>
          </p:nvPr>
        </p:nvSpPr>
        <p:spPr>
          <a:xfrm>
            <a:off x="6985226" y="4258252"/>
            <a:ext cx="1463040" cy="762000"/>
          </a:xfrm>
        </p:spPr>
        <p:txBody>
          <a:bodyPr anchor="ctr" anchorCtr="0"/>
          <a:lstStyle>
            <a:lvl1pPr marL="0" indent="0" algn="ctr">
              <a:buFontTx/>
              <a:buNone/>
              <a:defRPr sz="1200"/>
            </a:lvl1pPr>
          </a:lstStyle>
          <a:p>
            <a:r>
              <a:rPr lang="en-US"/>
              <a:t>Logo</a:t>
            </a:r>
          </a:p>
        </p:txBody>
      </p:sp>
      <p:sp>
        <p:nvSpPr>
          <p:cNvPr id="147" name="Picture Placeholder 12">
            <a:extLst>
              <a:ext uri="{FF2B5EF4-FFF2-40B4-BE49-F238E27FC236}">
                <a16:creationId xmlns:a16="http://schemas.microsoft.com/office/drawing/2014/main" id="{523C512B-7C63-4AE9-B967-86738A417205}"/>
              </a:ext>
            </a:extLst>
          </p:cNvPr>
          <p:cNvSpPr>
            <a:spLocks noGrp="1"/>
          </p:cNvSpPr>
          <p:nvPr>
            <p:ph type="pic" sz="quarter" idx="71" hasCustomPrompt="1"/>
          </p:nvPr>
        </p:nvSpPr>
        <p:spPr>
          <a:xfrm>
            <a:off x="6985226" y="5063962"/>
            <a:ext cx="1463040" cy="762000"/>
          </a:xfrm>
        </p:spPr>
        <p:txBody>
          <a:bodyPr anchor="ctr" anchorCtr="0"/>
          <a:lstStyle>
            <a:lvl1pPr marL="0" indent="0" algn="ctr">
              <a:buFontTx/>
              <a:buNone/>
              <a:defRPr sz="1200"/>
            </a:lvl1pPr>
          </a:lstStyle>
          <a:p>
            <a:r>
              <a:rPr lang="en-US"/>
              <a:t>Logo</a:t>
            </a:r>
          </a:p>
        </p:txBody>
      </p:sp>
      <p:sp>
        <p:nvSpPr>
          <p:cNvPr id="148" name="Picture Placeholder 12">
            <a:extLst>
              <a:ext uri="{FF2B5EF4-FFF2-40B4-BE49-F238E27FC236}">
                <a16:creationId xmlns:a16="http://schemas.microsoft.com/office/drawing/2014/main" id="{4995DCB5-BDF5-4326-AFE5-D87B8E0BB9AD}"/>
              </a:ext>
            </a:extLst>
          </p:cNvPr>
          <p:cNvSpPr>
            <a:spLocks noGrp="1"/>
          </p:cNvSpPr>
          <p:nvPr>
            <p:ph type="pic" sz="quarter" idx="72" hasCustomPrompt="1"/>
          </p:nvPr>
        </p:nvSpPr>
        <p:spPr>
          <a:xfrm>
            <a:off x="8603602" y="1841116"/>
            <a:ext cx="1463040" cy="762000"/>
          </a:xfrm>
        </p:spPr>
        <p:txBody>
          <a:bodyPr anchor="ctr" anchorCtr="0"/>
          <a:lstStyle>
            <a:lvl1pPr marL="0" indent="0" algn="ctr">
              <a:buFontTx/>
              <a:buNone/>
              <a:defRPr sz="1200"/>
            </a:lvl1pPr>
          </a:lstStyle>
          <a:p>
            <a:r>
              <a:rPr lang="en-US"/>
              <a:t>Logo</a:t>
            </a:r>
          </a:p>
        </p:txBody>
      </p:sp>
      <p:sp>
        <p:nvSpPr>
          <p:cNvPr id="149" name="Picture Placeholder 12">
            <a:extLst>
              <a:ext uri="{FF2B5EF4-FFF2-40B4-BE49-F238E27FC236}">
                <a16:creationId xmlns:a16="http://schemas.microsoft.com/office/drawing/2014/main" id="{383C249D-022F-45AA-80D0-28DCA3E4F378}"/>
              </a:ext>
            </a:extLst>
          </p:cNvPr>
          <p:cNvSpPr>
            <a:spLocks noGrp="1"/>
          </p:cNvSpPr>
          <p:nvPr>
            <p:ph type="pic" sz="quarter" idx="73" hasCustomPrompt="1"/>
          </p:nvPr>
        </p:nvSpPr>
        <p:spPr>
          <a:xfrm>
            <a:off x="8603602" y="2646828"/>
            <a:ext cx="1463040" cy="762000"/>
          </a:xfrm>
        </p:spPr>
        <p:txBody>
          <a:bodyPr anchor="ctr" anchorCtr="0"/>
          <a:lstStyle>
            <a:lvl1pPr marL="0" indent="0" algn="ctr">
              <a:buFontTx/>
              <a:buNone/>
              <a:defRPr sz="1200"/>
            </a:lvl1pPr>
          </a:lstStyle>
          <a:p>
            <a:r>
              <a:rPr lang="en-US"/>
              <a:t>Logo</a:t>
            </a:r>
          </a:p>
        </p:txBody>
      </p:sp>
      <p:sp>
        <p:nvSpPr>
          <p:cNvPr id="150" name="Picture Placeholder 12">
            <a:extLst>
              <a:ext uri="{FF2B5EF4-FFF2-40B4-BE49-F238E27FC236}">
                <a16:creationId xmlns:a16="http://schemas.microsoft.com/office/drawing/2014/main" id="{BE0E5CE6-235D-4DF2-ADAA-9E63D60A71E4}"/>
              </a:ext>
            </a:extLst>
          </p:cNvPr>
          <p:cNvSpPr>
            <a:spLocks noGrp="1"/>
          </p:cNvSpPr>
          <p:nvPr>
            <p:ph type="pic" sz="quarter" idx="74" hasCustomPrompt="1"/>
          </p:nvPr>
        </p:nvSpPr>
        <p:spPr>
          <a:xfrm>
            <a:off x="8603602" y="3452540"/>
            <a:ext cx="1463040" cy="762000"/>
          </a:xfrm>
        </p:spPr>
        <p:txBody>
          <a:bodyPr anchor="ctr" anchorCtr="0"/>
          <a:lstStyle>
            <a:lvl1pPr marL="0" indent="0" algn="ctr">
              <a:buFontTx/>
              <a:buNone/>
              <a:defRPr sz="1200"/>
            </a:lvl1pPr>
          </a:lstStyle>
          <a:p>
            <a:r>
              <a:rPr lang="en-US"/>
              <a:t>Logo</a:t>
            </a:r>
          </a:p>
        </p:txBody>
      </p:sp>
      <p:sp>
        <p:nvSpPr>
          <p:cNvPr id="151" name="Picture Placeholder 12">
            <a:extLst>
              <a:ext uri="{FF2B5EF4-FFF2-40B4-BE49-F238E27FC236}">
                <a16:creationId xmlns:a16="http://schemas.microsoft.com/office/drawing/2014/main" id="{2D841674-E70F-4D16-B5BB-88FF96E6C8FA}"/>
              </a:ext>
            </a:extLst>
          </p:cNvPr>
          <p:cNvSpPr>
            <a:spLocks noGrp="1"/>
          </p:cNvSpPr>
          <p:nvPr>
            <p:ph type="pic" sz="quarter" idx="75" hasCustomPrompt="1"/>
          </p:nvPr>
        </p:nvSpPr>
        <p:spPr>
          <a:xfrm>
            <a:off x="8603602" y="4258252"/>
            <a:ext cx="1463040" cy="762000"/>
          </a:xfrm>
        </p:spPr>
        <p:txBody>
          <a:bodyPr anchor="ctr" anchorCtr="0"/>
          <a:lstStyle>
            <a:lvl1pPr marL="0" indent="0" algn="ctr">
              <a:buFontTx/>
              <a:buNone/>
              <a:defRPr sz="1200"/>
            </a:lvl1pPr>
          </a:lstStyle>
          <a:p>
            <a:r>
              <a:rPr lang="en-US"/>
              <a:t>Logo</a:t>
            </a:r>
          </a:p>
        </p:txBody>
      </p:sp>
      <p:sp>
        <p:nvSpPr>
          <p:cNvPr id="152" name="Picture Placeholder 12">
            <a:extLst>
              <a:ext uri="{FF2B5EF4-FFF2-40B4-BE49-F238E27FC236}">
                <a16:creationId xmlns:a16="http://schemas.microsoft.com/office/drawing/2014/main" id="{5DB5A065-9B1C-442F-94D1-4DC90D8D26DB}"/>
              </a:ext>
            </a:extLst>
          </p:cNvPr>
          <p:cNvSpPr>
            <a:spLocks noGrp="1"/>
          </p:cNvSpPr>
          <p:nvPr>
            <p:ph type="pic" sz="quarter" idx="76" hasCustomPrompt="1"/>
          </p:nvPr>
        </p:nvSpPr>
        <p:spPr>
          <a:xfrm>
            <a:off x="8603602" y="5063962"/>
            <a:ext cx="1463040" cy="762000"/>
          </a:xfrm>
        </p:spPr>
        <p:txBody>
          <a:bodyPr anchor="ctr" anchorCtr="0"/>
          <a:lstStyle>
            <a:lvl1pPr marL="0" indent="0" algn="ctr">
              <a:buFontTx/>
              <a:buNone/>
              <a:defRPr sz="1200"/>
            </a:lvl1pPr>
          </a:lstStyle>
          <a:p>
            <a:r>
              <a:rPr lang="en-US"/>
              <a:t>Logo</a:t>
            </a:r>
          </a:p>
        </p:txBody>
      </p:sp>
      <p:sp>
        <p:nvSpPr>
          <p:cNvPr id="153" name="Picture Placeholder 12">
            <a:extLst>
              <a:ext uri="{FF2B5EF4-FFF2-40B4-BE49-F238E27FC236}">
                <a16:creationId xmlns:a16="http://schemas.microsoft.com/office/drawing/2014/main" id="{869D216F-8B49-46F3-B8A5-089FC1E84F19}"/>
              </a:ext>
            </a:extLst>
          </p:cNvPr>
          <p:cNvSpPr>
            <a:spLocks noGrp="1"/>
          </p:cNvSpPr>
          <p:nvPr>
            <p:ph type="pic" sz="quarter" idx="77" hasCustomPrompt="1"/>
          </p:nvPr>
        </p:nvSpPr>
        <p:spPr>
          <a:xfrm>
            <a:off x="10228587" y="1841116"/>
            <a:ext cx="1463040" cy="762000"/>
          </a:xfrm>
        </p:spPr>
        <p:txBody>
          <a:bodyPr anchor="ctr" anchorCtr="0"/>
          <a:lstStyle>
            <a:lvl1pPr marL="0" indent="0" algn="ctr">
              <a:buFontTx/>
              <a:buNone/>
              <a:defRPr sz="1200"/>
            </a:lvl1pPr>
          </a:lstStyle>
          <a:p>
            <a:r>
              <a:rPr lang="en-US"/>
              <a:t>Logo</a:t>
            </a:r>
          </a:p>
        </p:txBody>
      </p:sp>
      <p:sp>
        <p:nvSpPr>
          <p:cNvPr id="154" name="Picture Placeholder 12">
            <a:extLst>
              <a:ext uri="{FF2B5EF4-FFF2-40B4-BE49-F238E27FC236}">
                <a16:creationId xmlns:a16="http://schemas.microsoft.com/office/drawing/2014/main" id="{91B3EB47-A39E-4E87-AC8D-AE0E5349E8BB}"/>
              </a:ext>
            </a:extLst>
          </p:cNvPr>
          <p:cNvSpPr>
            <a:spLocks noGrp="1"/>
          </p:cNvSpPr>
          <p:nvPr>
            <p:ph type="pic" sz="quarter" idx="78" hasCustomPrompt="1"/>
          </p:nvPr>
        </p:nvSpPr>
        <p:spPr>
          <a:xfrm>
            <a:off x="10228587" y="2646828"/>
            <a:ext cx="1463040" cy="762000"/>
          </a:xfrm>
        </p:spPr>
        <p:txBody>
          <a:bodyPr anchor="ctr" anchorCtr="0"/>
          <a:lstStyle>
            <a:lvl1pPr marL="0" indent="0" algn="ctr">
              <a:buFontTx/>
              <a:buNone/>
              <a:defRPr sz="1200"/>
            </a:lvl1pPr>
          </a:lstStyle>
          <a:p>
            <a:r>
              <a:rPr lang="en-US"/>
              <a:t>Logo</a:t>
            </a:r>
          </a:p>
        </p:txBody>
      </p:sp>
      <p:sp>
        <p:nvSpPr>
          <p:cNvPr id="155" name="Picture Placeholder 12">
            <a:extLst>
              <a:ext uri="{FF2B5EF4-FFF2-40B4-BE49-F238E27FC236}">
                <a16:creationId xmlns:a16="http://schemas.microsoft.com/office/drawing/2014/main" id="{9244F330-B543-4C3C-AFD3-E1513ADD21CF}"/>
              </a:ext>
            </a:extLst>
          </p:cNvPr>
          <p:cNvSpPr>
            <a:spLocks noGrp="1"/>
          </p:cNvSpPr>
          <p:nvPr>
            <p:ph type="pic" sz="quarter" idx="79" hasCustomPrompt="1"/>
          </p:nvPr>
        </p:nvSpPr>
        <p:spPr>
          <a:xfrm>
            <a:off x="10228587" y="3452540"/>
            <a:ext cx="1463040" cy="762000"/>
          </a:xfrm>
        </p:spPr>
        <p:txBody>
          <a:bodyPr anchor="ctr" anchorCtr="0"/>
          <a:lstStyle>
            <a:lvl1pPr marL="0" indent="0" algn="ctr">
              <a:buFontTx/>
              <a:buNone/>
              <a:defRPr sz="1200"/>
            </a:lvl1pPr>
          </a:lstStyle>
          <a:p>
            <a:r>
              <a:rPr lang="en-US"/>
              <a:t>Logo</a:t>
            </a:r>
          </a:p>
        </p:txBody>
      </p:sp>
      <p:sp>
        <p:nvSpPr>
          <p:cNvPr id="156" name="Picture Placeholder 12">
            <a:extLst>
              <a:ext uri="{FF2B5EF4-FFF2-40B4-BE49-F238E27FC236}">
                <a16:creationId xmlns:a16="http://schemas.microsoft.com/office/drawing/2014/main" id="{C56A5DD7-24DF-47BF-8158-8D3336A91390}"/>
              </a:ext>
            </a:extLst>
          </p:cNvPr>
          <p:cNvSpPr>
            <a:spLocks noGrp="1"/>
          </p:cNvSpPr>
          <p:nvPr>
            <p:ph type="pic" sz="quarter" idx="80" hasCustomPrompt="1"/>
          </p:nvPr>
        </p:nvSpPr>
        <p:spPr>
          <a:xfrm>
            <a:off x="10228587" y="4258252"/>
            <a:ext cx="1463040" cy="762000"/>
          </a:xfrm>
        </p:spPr>
        <p:txBody>
          <a:bodyPr anchor="ctr" anchorCtr="0"/>
          <a:lstStyle>
            <a:lvl1pPr marL="0" indent="0" algn="ctr">
              <a:buFontTx/>
              <a:buNone/>
              <a:defRPr sz="1200"/>
            </a:lvl1pPr>
          </a:lstStyle>
          <a:p>
            <a:r>
              <a:rPr lang="en-US"/>
              <a:t>Logo</a:t>
            </a:r>
          </a:p>
        </p:txBody>
      </p:sp>
      <p:sp>
        <p:nvSpPr>
          <p:cNvPr id="157" name="Picture Placeholder 12">
            <a:extLst>
              <a:ext uri="{FF2B5EF4-FFF2-40B4-BE49-F238E27FC236}">
                <a16:creationId xmlns:a16="http://schemas.microsoft.com/office/drawing/2014/main" id="{582A7B40-2622-4DA6-8FA9-0BA546D25580}"/>
              </a:ext>
            </a:extLst>
          </p:cNvPr>
          <p:cNvSpPr>
            <a:spLocks noGrp="1"/>
          </p:cNvSpPr>
          <p:nvPr>
            <p:ph type="pic" sz="quarter" idx="81" hasCustomPrompt="1"/>
          </p:nvPr>
        </p:nvSpPr>
        <p:spPr>
          <a:xfrm>
            <a:off x="10228587" y="5063962"/>
            <a:ext cx="1463040" cy="762000"/>
          </a:xfrm>
        </p:spPr>
        <p:txBody>
          <a:bodyPr anchor="ctr" anchorCtr="0"/>
          <a:lstStyle>
            <a:lvl1pPr marL="0" indent="0" algn="ctr">
              <a:buFontTx/>
              <a:buNone/>
              <a:defRPr sz="1200"/>
            </a:lvl1pPr>
          </a:lstStyle>
          <a:p>
            <a:r>
              <a:rPr lang="en-US"/>
              <a:t>Logo</a:t>
            </a:r>
          </a:p>
        </p:txBody>
      </p:sp>
    </p:spTree>
    <p:extLst>
      <p:ext uri="{BB962C8B-B14F-4D97-AF65-F5344CB8AC3E}">
        <p14:creationId xmlns:p14="http://schemas.microsoft.com/office/powerpoint/2010/main" val="8074099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small icon slide">
    <p:bg>
      <p:bgPr>
        <a:solidFill>
          <a:schemeClr val="bg1"/>
        </a:solidFill>
        <a:effectLst/>
      </p:bgPr>
    </p:bg>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DA874BDA-378A-4B81-A6FC-27F69D44743D}"/>
              </a:ext>
            </a:extLst>
          </p:cNvPr>
          <p:cNvSpPr>
            <a:spLocks noGrp="1"/>
          </p:cNvSpPr>
          <p:nvPr>
            <p:ph type="body" sz="quarter" idx="40" hasCustomPrompt="1"/>
          </p:nvPr>
        </p:nvSpPr>
        <p:spPr>
          <a:xfrm>
            <a:off x="4309516" y="2324575"/>
            <a:ext cx="1397000" cy="1397000"/>
          </a:xfrm>
          <a:prstGeom prst="roundRect">
            <a:avLst>
              <a:gd name="adj" fmla="val 7633"/>
            </a:avLst>
          </a:prstGeom>
          <a:solidFill>
            <a:schemeClr val="accent5"/>
          </a:solidFill>
        </p:spPr>
        <p:txBody>
          <a:bodyPr lIns="137160" rIns="137160" bIns="201168" anchor="b" anchorCtr="0"/>
          <a:lstStyle>
            <a:lvl1pPr marL="0" indent="0">
              <a:buFontTx/>
              <a:buNone/>
              <a:defRPr/>
            </a:lvl1pPr>
          </a:lstStyle>
          <a:p>
            <a:pPr lvl="0"/>
            <a:r>
              <a:rPr lang="en-US"/>
              <a:t>Text</a:t>
            </a:r>
          </a:p>
        </p:txBody>
      </p:sp>
      <p:sp>
        <p:nvSpPr>
          <p:cNvPr id="27" name="Text Placeholder 5">
            <a:extLst>
              <a:ext uri="{FF2B5EF4-FFF2-40B4-BE49-F238E27FC236}">
                <a16:creationId xmlns:a16="http://schemas.microsoft.com/office/drawing/2014/main" id="{C7321281-B54E-40B5-9936-325A2A3BE461}"/>
              </a:ext>
            </a:extLst>
          </p:cNvPr>
          <p:cNvSpPr>
            <a:spLocks noGrp="1"/>
          </p:cNvSpPr>
          <p:nvPr>
            <p:ph type="body" sz="quarter" idx="42" hasCustomPrompt="1"/>
          </p:nvPr>
        </p:nvSpPr>
        <p:spPr>
          <a:xfrm>
            <a:off x="4309516" y="4151694"/>
            <a:ext cx="1397000" cy="1397000"/>
          </a:xfrm>
          <a:prstGeom prst="roundRect">
            <a:avLst>
              <a:gd name="adj" fmla="val 7633"/>
            </a:avLst>
          </a:prstGeom>
          <a:solidFill>
            <a:schemeClr val="accent3"/>
          </a:solidFill>
        </p:spPr>
        <p:txBody>
          <a:bodyPr lIns="137160" rIns="137160" bIns="201168" anchor="b" anchorCtr="0"/>
          <a:lstStyle>
            <a:lvl1pPr marL="0" indent="0">
              <a:buFontTx/>
              <a:buNone/>
              <a:defRPr/>
            </a:lvl1pPr>
          </a:lstStyle>
          <a:p>
            <a:pPr lvl="0"/>
            <a:r>
              <a:rPr lang="en-US"/>
              <a:t>Text</a:t>
            </a:r>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1" y="490539"/>
            <a:ext cx="3756026" cy="1099985"/>
          </a:xfrm>
        </p:spPr>
        <p:txBody>
          <a:bodyPr>
            <a:noAutofit/>
          </a:bodyPr>
          <a:lstStyle>
            <a:lvl1pPr>
              <a:defRPr sz="3600"/>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15" name="Text Placeholder 6">
            <a:extLst>
              <a:ext uri="{FF2B5EF4-FFF2-40B4-BE49-F238E27FC236}">
                <a16:creationId xmlns:a16="http://schemas.microsoft.com/office/drawing/2014/main" id="{770B6DFF-ACB6-4393-86ED-F2F5A34E0A63}"/>
              </a:ext>
            </a:extLst>
          </p:cNvPr>
          <p:cNvSpPr>
            <a:spLocks noGrp="1"/>
          </p:cNvSpPr>
          <p:nvPr>
            <p:ph type="body" sz="quarter" idx="33" hasCustomPrompt="1"/>
          </p:nvPr>
        </p:nvSpPr>
        <p:spPr>
          <a:xfrm>
            <a:off x="6096000" y="497455"/>
            <a:ext cx="5136930" cy="1216423"/>
          </a:xfrm>
        </p:spPr>
        <p:txBody>
          <a:bodyPr wrap="square" lIns="0" tIns="0" rIns="0" bIns="201168">
            <a:spAutoFit/>
          </a:bodyPr>
          <a:lstStyle>
            <a:lvl1pPr marL="0" indent="0" algn="l">
              <a:lnSpc>
                <a:spcPct val="112000"/>
              </a:lnSpc>
              <a:buFontTx/>
              <a:buNone/>
              <a:defRPr sz="1500"/>
            </a:lvl1pPr>
          </a:lstStyle>
          <a:p>
            <a:pPr lvl="0"/>
            <a:r>
              <a:rPr lang="en-US"/>
              <a:t>Lorem ipsum dolor sit amet, consectetur adipiscing elit. Curabitur lectus ante, egestas sit amet blandit vel, porta sed lorem. Nam elementum scelerisque lectus eu bibendum. Cras bibendum massa est, consequat mollis ligula. </a:t>
            </a:r>
          </a:p>
        </p:txBody>
      </p:sp>
      <p:sp>
        <p:nvSpPr>
          <p:cNvPr id="22" name="Text Placeholder 5">
            <a:extLst>
              <a:ext uri="{FF2B5EF4-FFF2-40B4-BE49-F238E27FC236}">
                <a16:creationId xmlns:a16="http://schemas.microsoft.com/office/drawing/2014/main" id="{ECD7B1AF-0853-410B-BDC4-F9DD2D59DC50}"/>
              </a:ext>
            </a:extLst>
          </p:cNvPr>
          <p:cNvSpPr>
            <a:spLocks noGrp="1"/>
          </p:cNvSpPr>
          <p:nvPr>
            <p:ph type="body" sz="quarter" idx="36" hasCustomPrompt="1"/>
          </p:nvPr>
        </p:nvSpPr>
        <p:spPr>
          <a:xfrm>
            <a:off x="4309516" y="497455"/>
            <a:ext cx="1397000" cy="1397000"/>
          </a:xfrm>
          <a:prstGeom prst="roundRect">
            <a:avLst>
              <a:gd name="adj" fmla="val 7633"/>
            </a:avLst>
          </a:prstGeom>
          <a:solidFill>
            <a:schemeClr val="accent4"/>
          </a:solidFill>
        </p:spPr>
        <p:txBody>
          <a:bodyPr lIns="137160" rIns="137160" bIns="201168" anchor="b" anchorCtr="0"/>
          <a:lstStyle>
            <a:lvl1pPr marL="0" indent="0">
              <a:buFontTx/>
              <a:buNone/>
              <a:defRPr/>
            </a:lvl1pPr>
          </a:lstStyle>
          <a:p>
            <a:pPr lvl="0"/>
            <a:r>
              <a:rPr lang="en-US"/>
              <a:t>Text</a:t>
            </a:r>
          </a:p>
        </p:txBody>
      </p:sp>
      <p:sp>
        <p:nvSpPr>
          <p:cNvPr id="23" name="Text Placeholder 6">
            <a:extLst>
              <a:ext uri="{FF2B5EF4-FFF2-40B4-BE49-F238E27FC236}">
                <a16:creationId xmlns:a16="http://schemas.microsoft.com/office/drawing/2014/main" id="{9B0E8FE1-43EC-4ADA-9846-A3B4599E283C}"/>
              </a:ext>
            </a:extLst>
          </p:cNvPr>
          <p:cNvSpPr>
            <a:spLocks noGrp="1"/>
          </p:cNvSpPr>
          <p:nvPr>
            <p:ph type="body" sz="quarter" idx="37" hasCustomPrompt="1"/>
          </p:nvPr>
        </p:nvSpPr>
        <p:spPr>
          <a:xfrm>
            <a:off x="6096000" y="2324575"/>
            <a:ext cx="5136930" cy="1216423"/>
          </a:xfrm>
        </p:spPr>
        <p:txBody>
          <a:bodyPr wrap="square" lIns="0" tIns="0" rIns="0" bIns="201168">
            <a:spAutoFit/>
          </a:bodyPr>
          <a:lstStyle>
            <a:lvl1pPr marL="0" indent="0" algn="l">
              <a:lnSpc>
                <a:spcPct val="112000"/>
              </a:lnSpc>
              <a:buFontTx/>
              <a:buNone/>
              <a:defRPr sz="1500"/>
            </a:lvl1pPr>
          </a:lstStyle>
          <a:p>
            <a:pPr lvl="0"/>
            <a:r>
              <a:rPr lang="en-US"/>
              <a:t>Lorem ipsum dolor sit amet, consectetur adipiscing elit. Curabitur lectus ante, egestas sit amet blandit vel, porta sed lorem. Nam elementum scelerisque lectus eu bibendum. Cras bibendum massa est, consequat mollis ligula. </a:t>
            </a:r>
          </a:p>
        </p:txBody>
      </p:sp>
      <p:sp>
        <p:nvSpPr>
          <p:cNvPr id="24" name="Text Placeholder 6">
            <a:extLst>
              <a:ext uri="{FF2B5EF4-FFF2-40B4-BE49-F238E27FC236}">
                <a16:creationId xmlns:a16="http://schemas.microsoft.com/office/drawing/2014/main" id="{4237BB09-4472-42AC-8F07-A1955251A362}"/>
              </a:ext>
            </a:extLst>
          </p:cNvPr>
          <p:cNvSpPr>
            <a:spLocks noGrp="1"/>
          </p:cNvSpPr>
          <p:nvPr>
            <p:ph type="body" sz="quarter" idx="38" hasCustomPrompt="1"/>
          </p:nvPr>
        </p:nvSpPr>
        <p:spPr>
          <a:xfrm>
            <a:off x="6096000" y="4151694"/>
            <a:ext cx="5136930" cy="1216423"/>
          </a:xfrm>
        </p:spPr>
        <p:txBody>
          <a:bodyPr wrap="square" lIns="0" tIns="0" rIns="0" bIns="201168">
            <a:spAutoFit/>
          </a:bodyPr>
          <a:lstStyle>
            <a:lvl1pPr marL="0" indent="0" algn="l">
              <a:lnSpc>
                <a:spcPct val="112000"/>
              </a:lnSpc>
              <a:buFontTx/>
              <a:buNone/>
              <a:defRPr sz="1500"/>
            </a:lvl1pPr>
          </a:lstStyle>
          <a:p>
            <a:pPr lvl="0"/>
            <a:r>
              <a:rPr lang="en-US"/>
              <a:t>Lorem ipsum dolor sit amet, consectetur adipiscing elit. Curabitur lectus ante, egestas sit amet blandit vel, porta sed lorem. Nam elementum scelerisque lectus eu bibendum. Cras bibendum massa est, consequat mollis ligula. </a:t>
            </a:r>
          </a:p>
        </p:txBody>
      </p:sp>
      <p:sp>
        <p:nvSpPr>
          <p:cNvPr id="8" name="Picture Placeholder 7">
            <a:extLst>
              <a:ext uri="{FF2B5EF4-FFF2-40B4-BE49-F238E27FC236}">
                <a16:creationId xmlns:a16="http://schemas.microsoft.com/office/drawing/2014/main" id="{B6515210-0AD2-463E-9E63-1BF8B25B67A8}"/>
              </a:ext>
            </a:extLst>
          </p:cNvPr>
          <p:cNvSpPr>
            <a:spLocks noGrp="1"/>
          </p:cNvSpPr>
          <p:nvPr>
            <p:ph type="pic" sz="quarter" idx="39" hasCustomPrompt="1"/>
          </p:nvPr>
        </p:nvSpPr>
        <p:spPr>
          <a:xfrm>
            <a:off x="5149850" y="609600"/>
            <a:ext cx="473075" cy="484188"/>
          </a:xfrm>
        </p:spPr>
        <p:txBody>
          <a:bodyPr/>
          <a:lstStyle>
            <a:lvl1pPr marL="0" indent="0">
              <a:buFontTx/>
              <a:buNone/>
              <a:defRPr sz="700"/>
            </a:lvl1pPr>
          </a:lstStyle>
          <a:p>
            <a:r>
              <a:rPr lang="en-US"/>
              <a:t>Icon</a:t>
            </a:r>
          </a:p>
        </p:txBody>
      </p:sp>
      <p:sp>
        <p:nvSpPr>
          <p:cNvPr id="26" name="Picture Placeholder 7">
            <a:extLst>
              <a:ext uri="{FF2B5EF4-FFF2-40B4-BE49-F238E27FC236}">
                <a16:creationId xmlns:a16="http://schemas.microsoft.com/office/drawing/2014/main" id="{AE391ED6-4476-4365-86E6-F69D653643D5}"/>
              </a:ext>
            </a:extLst>
          </p:cNvPr>
          <p:cNvSpPr>
            <a:spLocks noGrp="1"/>
          </p:cNvSpPr>
          <p:nvPr>
            <p:ph type="pic" sz="quarter" idx="41" hasCustomPrompt="1"/>
          </p:nvPr>
        </p:nvSpPr>
        <p:spPr>
          <a:xfrm>
            <a:off x="5149850" y="2436720"/>
            <a:ext cx="473075" cy="484188"/>
          </a:xfrm>
        </p:spPr>
        <p:txBody>
          <a:bodyPr/>
          <a:lstStyle>
            <a:lvl1pPr marL="0" indent="0">
              <a:buFontTx/>
              <a:buNone/>
              <a:defRPr sz="700"/>
            </a:lvl1pPr>
          </a:lstStyle>
          <a:p>
            <a:r>
              <a:rPr lang="en-US"/>
              <a:t>Icon</a:t>
            </a:r>
          </a:p>
        </p:txBody>
      </p:sp>
      <p:sp>
        <p:nvSpPr>
          <p:cNvPr id="28" name="Picture Placeholder 7">
            <a:extLst>
              <a:ext uri="{FF2B5EF4-FFF2-40B4-BE49-F238E27FC236}">
                <a16:creationId xmlns:a16="http://schemas.microsoft.com/office/drawing/2014/main" id="{EE1DE9E5-0BB1-49AB-8E6C-30F5EE609667}"/>
              </a:ext>
            </a:extLst>
          </p:cNvPr>
          <p:cNvSpPr>
            <a:spLocks noGrp="1"/>
          </p:cNvSpPr>
          <p:nvPr>
            <p:ph type="pic" sz="quarter" idx="43" hasCustomPrompt="1"/>
          </p:nvPr>
        </p:nvSpPr>
        <p:spPr>
          <a:xfrm>
            <a:off x="5149850" y="4263839"/>
            <a:ext cx="473075" cy="484188"/>
          </a:xfrm>
        </p:spPr>
        <p:txBody>
          <a:bodyPr/>
          <a:lstStyle>
            <a:lvl1pPr marL="0" indent="0">
              <a:buFontTx/>
              <a:buNone/>
              <a:defRPr sz="700"/>
            </a:lvl1pPr>
          </a:lstStyle>
          <a:p>
            <a:r>
              <a:rPr lang="en-US"/>
              <a:t>Icon</a:t>
            </a:r>
          </a:p>
        </p:txBody>
      </p:sp>
    </p:spTree>
    <p:extLst>
      <p:ext uri="{BB962C8B-B14F-4D97-AF65-F5344CB8AC3E}">
        <p14:creationId xmlns:p14="http://schemas.microsoft.com/office/powerpoint/2010/main" val="23203483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1E0B18-D11C-44F4-9A1A-6F3D2F1C7C69}"/>
              </a:ext>
            </a:extLst>
          </p:cNvPr>
          <p:cNvSpPr>
            <a:spLocks noGrp="1"/>
          </p:cNvSpPr>
          <p:nvPr>
            <p:ph type="ftr" sz="quarter" idx="11"/>
          </p:nvPr>
        </p:nvSpPr>
        <p:spPr/>
        <p:txBody>
          <a:bodyPr/>
          <a:lstStyle>
            <a:lvl1pPr>
              <a:defRPr/>
            </a:lvl1pPr>
          </a:lstStyle>
          <a:p>
            <a:r>
              <a:rPr lang="en-US"/>
              <a:t>Confidentiel </a:t>
            </a:r>
            <a:r>
              <a:rPr lang="en-US">
                <a:sym typeface="Symbol" panose="05050102010706020507" pitchFamily="18" charset="2"/>
              </a:rPr>
              <a:t></a:t>
            </a:r>
            <a:r>
              <a:rPr lang="en-US"/>
              <a:t> Ne pas distribuer</a:t>
            </a:r>
          </a:p>
        </p:txBody>
      </p:sp>
      <p:sp>
        <p:nvSpPr>
          <p:cNvPr id="4" name="Slide Number Placeholder 3">
            <a:extLst>
              <a:ext uri="{FF2B5EF4-FFF2-40B4-BE49-F238E27FC236}">
                <a16:creationId xmlns:a16="http://schemas.microsoft.com/office/drawing/2014/main" id="{E0304790-1FDE-4AB4-8111-364E8B4A4366}"/>
              </a:ext>
            </a:extLst>
          </p:cNvPr>
          <p:cNvSpPr>
            <a:spLocks noGrp="1"/>
          </p:cNvSpPr>
          <p:nvPr>
            <p:ph type="sldNum" sz="quarter" idx="12"/>
          </p:nvPr>
        </p:nvSpPr>
        <p:spPr/>
        <p:txBody>
          <a:bodyPr/>
          <a:lstStyle/>
          <a:p>
            <a:fld id="{C92A767D-5333-4AF7-8CD5-A8E7D4A4F80A}" type="slidenum">
              <a:rPr lang="en-US" smtClean="0"/>
              <a:t>‹N°›</a:t>
            </a:fld>
            <a:endParaRPr lang="en-US"/>
          </a:p>
        </p:txBody>
      </p:sp>
    </p:spTree>
    <p:extLst>
      <p:ext uri="{BB962C8B-B14F-4D97-AF65-F5344CB8AC3E}">
        <p14:creationId xmlns:p14="http://schemas.microsoft.com/office/powerpoint/2010/main" val="27657083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ur Brea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1E0B18-D11C-44F4-9A1A-6F3D2F1C7C69}"/>
              </a:ext>
            </a:extLst>
          </p:cNvPr>
          <p:cNvSpPr>
            <a:spLocks noGrp="1"/>
          </p:cNvSpPr>
          <p:nvPr>
            <p:ph type="ftr" sz="quarter" idx="11"/>
          </p:nvPr>
        </p:nvSpPr>
        <p:spPr/>
        <p:txBody>
          <a:bodyPr/>
          <a:lstStyle>
            <a:lvl1pPr>
              <a:defRPr/>
            </a:lvl1pPr>
          </a:lstStyle>
          <a:p>
            <a:r>
              <a:rPr lang="en-US"/>
              <a:t>Confidentiel </a:t>
            </a:r>
            <a:r>
              <a:rPr lang="en-US">
                <a:sym typeface="Symbol" panose="05050102010706020507" pitchFamily="18" charset="2"/>
              </a:rPr>
              <a:t></a:t>
            </a:r>
            <a:r>
              <a:rPr lang="en-US"/>
              <a:t> Ne pas distribuer</a:t>
            </a:r>
          </a:p>
        </p:txBody>
      </p:sp>
      <p:sp>
        <p:nvSpPr>
          <p:cNvPr id="4" name="Slide Number Placeholder 3">
            <a:extLst>
              <a:ext uri="{FF2B5EF4-FFF2-40B4-BE49-F238E27FC236}">
                <a16:creationId xmlns:a16="http://schemas.microsoft.com/office/drawing/2014/main" id="{E0304790-1FDE-4AB4-8111-364E8B4A436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29" name="TextBox 28">
            <a:extLst>
              <a:ext uri="{FF2B5EF4-FFF2-40B4-BE49-F238E27FC236}">
                <a16:creationId xmlns:a16="http://schemas.microsoft.com/office/drawing/2014/main" id="{6C66BDEA-645F-4FE0-BCEF-A47B435FA29B}"/>
              </a:ext>
            </a:extLst>
          </p:cNvPr>
          <p:cNvSpPr txBox="1"/>
          <p:nvPr userDrawn="1"/>
        </p:nvSpPr>
        <p:spPr>
          <a:xfrm>
            <a:off x="464186" y="979488"/>
            <a:ext cx="1828800" cy="979487"/>
          </a:xfrm>
          <a:prstGeom prst="rect">
            <a:avLst/>
          </a:prstGeom>
          <a:solidFill>
            <a:schemeClr val="accent1"/>
          </a:solidFill>
        </p:spPr>
        <p:txBody>
          <a:bodyPr wrap="square" lIns="137160" tIns="137160" rIns="137160" bIns="0" rtlCol="0">
            <a:noAutofit/>
          </a:bodyPr>
          <a:lstStyle/>
          <a:p>
            <a:pPr>
              <a:lnSpc>
                <a:spcPct val="112000"/>
              </a:lnSpc>
            </a:pPr>
            <a:r>
              <a:rPr lang="en-US" sz="1200" b="1">
                <a:solidFill>
                  <a:schemeClr val="tx1"/>
                </a:solidFill>
              </a:rPr>
              <a:t>LifeWorks Purple</a:t>
            </a:r>
          </a:p>
        </p:txBody>
      </p:sp>
      <p:sp>
        <p:nvSpPr>
          <p:cNvPr id="30" name="TextBox 29">
            <a:extLst>
              <a:ext uri="{FF2B5EF4-FFF2-40B4-BE49-F238E27FC236}">
                <a16:creationId xmlns:a16="http://schemas.microsoft.com/office/drawing/2014/main" id="{DD61A8EA-3AC4-4409-9E27-E2D95D0E0685}"/>
              </a:ext>
            </a:extLst>
          </p:cNvPr>
          <p:cNvSpPr txBox="1"/>
          <p:nvPr userDrawn="1"/>
        </p:nvSpPr>
        <p:spPr>
          <a:xfrm>
            <a:off x="2353946" y="979488"/>
            <a:ext cx="1828800" cy="979487"/>
          </a:xfrm>
          <a:prstGeom prst="rect">
            <a:avLst/>
          </a:prstGeom>
          <a:solidFill>
            <a:schemeClr val="accent2"/>
          </a:solidFill>
        </p:spPr>
        <p:txBody>
          <a:bodyPr wrap="square" lIns="137160" tIns="137160" rIns="137160" bIns="0" rtlCol="0">
            <a:noAutofit/>
          </a:bodyPr>
          <a:lstStyle/>
          <a:p>
            <a:pPr>
              <a:lnSpc>
                <a:spcPct val="112000"/>
              </a:lnSpc>
            </a:pPr>
            <a:r>
              <a:rPr lang="en-US" sz="1200" b="1">
                <a:solidFill>
                  <a:schemeClr val="tx1"/>
                </a:solidFill>
              </a:rPr>
              <a:t>Red</a:t>
            </a:r>
          </a:p>
        </p:txBody>
      </p:sp>
      <p:sp>
        <p:nvSpPr>
          <p:cNvPr id="31" name="TextBox 30">
            <a:extLst>
              <a:ext uri="{FF2B5EF4-FFF2-40B4-BE49-F238E27FC236}">
                <a16:creationId xmlns:a16="http://schemas.microsoft.com/office/drawing/2014/main" id="{EF132086-49F5-4E4E-A594-24CBC984517F}"/>
              </a:ext>
            </a:extLst>
          </p:cNvPr>
          <p:cNvSpPr txBox="1"/>
          <p:nvPr userDrawn="1"/>
        </p:nvSpPr>
        <p:spPr>
          <a:xfrm>
            <a:off x="4243706" y="979488"/>
            <a:ext cx="1828800" cy="979487"/>
          </a:xfrm>
          <a:prstGeom prst="rect">
            <a:avLst/>
          </a:prstGeom>
          <a:solidFill>
            <a:schemeClr val="accent3"/>
          </a:solidFill>
        </p:spPr>
        <p:txBody>
          <a:bodyPr wrap="square" lIns="137160" tIns="137160" rIns="137160" bIns="0" rtlCol="0">
            <a:noAutofit/>
          </a:bodyPr>
          <a:lstStyle/>
          <a:p>
            <a:pPr>
              <a:lnSpc>
                <a:spcPct val="112000"/>
              </a:lnSpc>
            </a:pPr>
            <a:r>
              <a:rPr lang="en-US" sz="1200" b="1">
                <a:solidFill>
                  <a:schemeClr val="tx1"/>
                </a:solidFill>
              </a:rPr>
              <a:t>Yellow</a:t>
            </a:r>
          </a:p>
        </p:txBody>
      </p:sp>
      <p:sp>
        <p:nvSpPr>
          <p:cNvPr id="32" name="TextBox 31">
            <a:extLst>
              <a:ext uri="{FF2B5EF4-FFF2-40B4-BE49-F238E27FC236}">
                <a16:creationId xmlns:a16="http://schemas.microsoft.com/office/drawing/2014/main" id="{DB0B809C-528B-4726-989C-D048B91E7B87}"/>
              </a:ext>
            </a:extLst>
          </p:cNvPr>
          <p:cNvSpPr txBox="1"/>
          <p:nvPr userDrawn="1"/>
        </p:nvSpPr>
        <p:spPr>
          <a:xfrm>
            <a:off x="6133466" y="979488"/>
            <a:ext cx="1828800" cy="979487"/>
          </a:xfrm>
          <a:prstGeom prst="rect">
            <a:avLst/>
          </a:prstGeom>
          <a:solidFill>
            <a:schemeClr val="accent4"/>
          </a:solidFill>
        </p:spPr>
        <p:txBody>
          <a:bodyPr wrap="square" lIns="137160" tIns="137160" rIns="137160" bIns="0" rtlCol="0">
            <a:noAutofit/>
          </a:bodyPr>
          <a:lstStyle/>
          <a:p>
            <a:pPr>
              <a:lnSpc>
                <a:spcPct val="112000"/>
              </a:lnSpc>
            </a:pPr>
            <a:r>
              <a:rPr lang="en-US" sz="1200" b="1">
                <a:solidFill>
                  <a:schemeClr val="tx1"/>
                </a:solidFill>
              </a:rPr>
              <a:t>Blue</a:t>
            </a:r>
          </a:p>
        </p:txBody>
      </p:sp>
      <p:sp>
        <p:nvSpPr>
          <p:cNvPr id="33" name="TextBox 32">
            <a:extLst>
              <a:ext uri="{FF2B5EF4-FFF2-40B4-BE49-F238E27FC236}">
                <a16:creationId xmlns:a16="http://schemas.microsoft.com/office/drawing/2014/main" id="{CB28B376-DCD1-43C8-988B-5F433E9757FA}"/>
              </a:ext>
            </a:extLst>
          </p:cNvPr>
          <p:cNvSpPr txBox="1"/>
          <p:nvPr userDrawn="1"/>
        </p:nvSpPr>
        <p:spPr>
          <a:xfrm>
            <a:off x="8023225" y="979488"/>
            <a:ext cx="1828800" cy="979487"/>
          </a:xfrm>
          <a:prstGeom prst="rect">
            <a:avLst/>
          </a:prstGeom>
          <a:solidFill>
            <a:schemeClr val="accent5"/>
          </a:solidFill>
        </p:spPr>
        <p:txBody>
          <a:bodyPr wrap="square" lIns="137160" tIns="137160" rIns="137160" bIns="0" rtlCol="0">
            <a:noAutofit/>
          </a:bodyPr>
          <a:lstStyle/>
          <a:p>
            <a:pPr>
              <a:lnSpc>
                <a:spcPct val="112000"/>
              </a:lnSpc>
            </a:pPr>
            <a:r>
              <a:rPr lang="en-US" sz="1200" b="1">
                <a:solidFill>
                  <a:schemeClr val="tx1"/>
                </a:solidFill>
              </a:rPr>
              <a:t>Green</a:t>
            </a:r>
          </a:p>
        </p:txBody>
      </p:sp>
      <p:sp>
        <p:nvSpPr>
          <p:cNvPr id="35" name="TextBox 34">
            <a:extLst>
              <a:ext uri="{FF2B5EF4-FFF2-40B4-BE49-F238E27FC236}">
                <a16:creationId xmlns:a16="http://schemas.microsoft.com/office/drawing/2014/main" id="{40812D54-1EEF-43C9-B559-DDA368C8CE23}"/>
              </a:ext>
            </a:extLst>
          </p:cNvPr>
          <p:cNvSpPr txBox="1"/>
          <p:nvPr userDrawn="1"/>
        </p:nvSpPr>
        <p:spPr>
          <a:xfrm>
            <a:off x="464186" y="1958975"/>
            <a:ext cx="1828800" cy="292388"/>
          </a:xfrm>
          <a:prstGeom prst="rect">
            <a:avLst/>
          </a:prstGeom>
          <a:noFill/>
        </p:spPr>
        <p:txBody>
          <a:bodyPr wrap="square" lIns="0" tIns="91440" rIns="0" bIns="0" rtlCol="0">
            <a:spAutoFit/>
          </a:bodyPr>
          <a:lstStyle/>
          <a:p>
            <a:r>
              <a:rPr lang="en-US" sz="1300" b="1"/>
              <a:t>RGB</a:t>
            </a:r>
            <a:r>
              <a:rPr lang="en-US" sz="1300"/>
              <a:t> 164 164 255</a:t>
            </a:r>
          </a:p>
        </p:txBody>
      </p:sp>
      <p:sp>
        <p:nvSpPr>
          <p:cNvPr id="36" name="TextBox 35">
            <a:extLst>
              <a:ext uri="{FF2B5EF4-FFF2-40B4-BE49-F238E27FC236}">
                <a16:creationId xmlns:a16="http://schemas.microsoft.com/office/drawing/2014/main" id="{3BE01A7D-3575-4F8F-B2B1-ED04DD54F3B3}"/>
              </a:ext>
            </a:extLst>
          </p:cNvPr>
          <p:cNvSpPr txBox="1"/>
          <p:nvPr userDrawn="1"/>
        </p:nvSpPr>
        <p:spPr>
          <a:xfrm>
            <a:off x="2353946" y="1958975"/>
            <a:ext cx="1828800" cy="292388"/>
          </a:xfrm>
          <a:prstGeom prst="rect">
            <a:avLst/>
          </a:prstGeom>
          <a:noFill/>
        </p:spPr>
        <p:txBody>
          <a:bodyPr wrap="square" lIns="0" tIns="91440" rIns="0" bIns="0" rtlCol="0">
            <a:spAutoFit/>
          </a:bodyPr>
          <a:lstStyle/>
          <a:p>
            <a:r>
              <a:rPr lang="en-US" sz="1300" b="1"/>
              <a:t>RGB</a:t>
            </a:r>
            <a:r>
              <a:rPr lang="en-US" sz="1300"/>
              <a:t> 255 111 71</a:t>
            </a:r>
          </a:p>
        </p:txBody>
      </p:sp>
      <p:sp>
        <p:nvSpPr>
          <p:cNvPr id="37" name="TextBox 36">
            <a:extLst>
              <a:ext uri="{FF2B5EF4-FFF2-40B4-BE49-F238E27FC236}">
                <a16:creationId xmlns:a16="http://schemas.microsoft.com/office/drawing/2014/main" id="{F295BF8D-5CCD-4848-84AE-BA4D4924F8C9}"/>
              </a:ext>
            </a:extLst>
          </p:cNvPr>
          <p:cNvSpPr txBox="1"/>
          <p:nvPr userDrawn="1"/>
        </p:nvSpPr>
        <p:spPr>
          <a:xfrm>
            <a:off x="4243706" y="1958975"/>
            <a:ext cx="1828800" cy="292388"/>
          </a:xfrm>
          <a:prstGeom prst="rect">
            <a:avLst/>
          </a:prstGeom>
          <a:noFill/>
        </p:spPr>
        <p:txBody>
          <a:bodyPr wrap="square" lIns="0" tIns="91440" rIns="0" bIns="0" rtlCol="0">
            <a:spAutoFit/>
          </a:bodyPr>
          <a:lstStyle/>
          <a:p>
            <a:r>
              <a:rPr lang="en-US" sz="1300" b="1"/>
              <a:t>RGB</a:t>
            </a:r>
            <a:r>
              <a:rPr lang="en-US" sz="1300"/>
              <a:t> 255 222 1</a:t>
            </a:r>
          </a:p>
        </p:txBody>
      </p:sp>
      <p:sp>
        <p:nvSpPr>
          <p:cNvPr id="38" name="TextBox 37">
            <a:extLst>
              <a:ext uri="{FF2B5EF4-FFF2-40B4-BE49-F238E27FC236}">
                <a16:creationId xmlns:a16="http://schemas.microsoft.com/office/drawing/2014/main" id="{8AC21001-9C28-47F9-932B-80279457518D}"/>
              </a:ext>
            </a:extLst>
          </p:cNvPr>
          <p:cNvSpPr txBox="1"/>
          <p:nvPr userDrawn="1"/>
        </p:nvSpPr>
        <p:spPr>
          <a:xfrm>
            <a:off x="6133466" y="1958975"/>
            <a:ext cx="1828800" cy="292388"/>
          </a:xfrm>
          <a:prstGeom prst="rect">
            <a:avLst/>
          </a:prstGeom>
          <a:noFill/>
        </p:spPr>
        <p:txBody>
          <a:bodyPr wrap="square" lIns="0" tIns="91440" rIns="0" bIns="0" rtlCol="0">
            <a:spAutoFit/>
          </a:bodyPr>
          <a:lstStyle/>
          <a:p>
            <a:r>
              <a:rPr lang="en-US" sz="1300" b="1"/>
              <a:t>RGB</a:t>
            </a:r>
            <a:r>
              <a:rPr lang="en-US" sz="1300"/>
              <a:t> 32 184 244</a:t>
            </a:r>
          </a:p>
        </p:txBody>
      </p:sp>
      <p:sp>
        <p:nvSpPr>
          <p:cNvPr id="39" name="TextBox 38">
            <a:extLst>
              <a:ext uri="{FF2B5EF4-FFF2-40B4-BE49-F238E27FC236}">
                <a16:creationId xmlns:a16="http://schemas.microsoft.com/office/drawing/2014/main" id="{4D758190-41AC-46F7-BAE7-08E83A0BD450}"/>
              </a:ext>
            </a:extLst>
          </p:cNvPr>
          <p:cNvSpPr txBox="1"/>
          <p:nvPr userDrawn="1"/>
        </p:nvSpPr>
        <p:spPr>
          <a:xfrm>
            <a:off x="8023225" y="1958975"/>
            <a:ext cx="1828800" cy="292388"/>
          </a:xfrm>
          <a:prstGeom prst="rect">
            <a:avLst/>
          </a:prstGeom>
          <a:noFill/>
        </p:spPr>
        <p:txBody>
          <a:bodyPr wrap="square" lIns="0" tIns="91440" rIns="0" bIns="0" rtlCol="0">
            <a:spAutoFit/>
          </a:bodyPr>
          <a:lstStyle/>
          <a:p>
            <a:r>
              <a:rPr lang="en-US" sz="1300" b="1"/>
              <a:t>RGB</a:t>
            </a:r>
            <a:r>
              <a:rPr lang="en-US" sz="1300"/>
              <a:t> 129 219 96</a:t>
            </a:r>
          </a:p>
        </p:txBody>
      </p:sp>
      <p:sp>
        <p:nvSpPr>
          <p:cNvPr id="40" name="TextBox 39">
            <a:extLst>
              <a:ext uri="{FF2B5EF4-FFF2-40B4-BE49-F238E27FC236}">
                <a16:creationId xmlns:a16="http://schemas.microsoft.com/office/drawing/2014/main" id="{FF2F4801-83A5-4877-8713-74E794E984E0}"/>
              </a:ext>
            </a:extLst>
          </p:cNvPr>
          <p:cNvSpPr txBox="1"/>
          <p:nvPr userDrawn="1"/>
        </p:nvSpPr>
        <p:spPr>
          <a:xfrm>
            <a:off x="457201" y="2939256"/>
            <a:ext cx="1828800" cy="979487"/>
          </a:xfrm>
          <a:prstGeom prst="rect">
            <a:avLst/>
          </a:prstGeom>
          <a:solidFill>
            <a:schemeClr val="bg1"/>
          </a:solidFill>
          <a:ln w="3175">
            <a:solidFill>
              <a:schemeClr val="tx1"/>
            </a:solidFill>
          </a:ln>
        </p:spPr>
        <p:txBody>
          <a:bodyPr wrap="square" lIns="137160" tIns="137160" rIns="137160" bIns="0" rtlCol="0">
            <a:noAutofit/>
          </a:bodyPr>
          <a:lstStyle/>
          <a:p>
            <a:pPr>
              <a:lnSpc>
                <a:spcPct val="112000"/>
              </a:lnSpc>
            </a:pPr>
            <a:r>
              <a:rPr lang="en-US" sz="1200" b="1">
                <a:solidFill>
                  <a:schemeClr val="tx1"/>
                </a:solidFill>
              </a:rPr>
              <a:t>White</a:t>
            </a:r>
          </a:p>
        </p:txBody>
      </p:sp>
      <p:sp>
        <p:nvSpPr>
          <p:cNvPr id="41" name="TextBox 40">
            <a:extLst>
              <a:ext uri="{FF2B5EF4-FFF2-40B4-BE49-F238E27FC236}">
                <a16:creationId xmlns:a16="http://schemas.microsoft.com/office/drawing/2014/main" id="{720E0167-8DC3-42B2-B3AE-54CFAD782141}"/>
              </a:ext>
            </a:extLst>
          </p:cNvPr>
          <p:cNvSpPr txBox="1"/>
          <p:nvPr userDrawn="1"/>
        </p:nvSpPr>
        <p:spPr>
          <a:xfrm>
            <a:off x="2346961" y="2939256"/>
            <a:ext cx="1828800" cy="979487"/>
          </a:xfrm>
          <a:prstGeom prst="rect">
            <a:avLst/>
          </a:prstGeom>
          <a:solidFill>
            <a:schemeClr val="tx1"/>
          </a:solidFill>
        </p:spPr>
        <p:txBody>
          <a:bodyPr wrap="square" lIns="137160" tIns="137160" rIns="137160" bIns="0" rtlCol="0">
            <a:noAutofit/>
          </a:bodyPr>
          <a:lstStyle/>
          <a:p>
            <a:pPr>
              <a:lnSpc>
                <a:spcPct val="112000"/>
              </a:lnSpc>
            </a:pPr>
            <a:r>
              <a:rPr lang="en-US" sz="1200" b="1">
                <a:solidFill>
                  <a:schemeClr val="bg1"/>
                </a:solidFill>
              </a:rPr>
              <a:t>Black</a:t>
            </a:r>
          </a:p>
        </p:txBody>
      </p:sp>
      <p:sp>
        <p:nvSpPr>
          <p:cNvPr id="42" name="TextBox 41">
            <a:extLst>
              <a:ext uri="{FF2B5EF4-FFF2-40B4-BE49-F238E27FC236}">
                <a16:creationId xmlns:a16="http://schemas.microsoft.com/office/drawing/2014/main" id="{184A1B0C-B315-444F-B1B7-5A41F92E88CC}"/>
              </a:ext>
            </a:extLst>
          </p:cNvPr>
          <p:cNvSpPr txBox="1"/>
          <p:nvPr userDrawn="1"/>
        </p:nvSpPr>
        <p:spPr>
          <a:xfrm>
            <a:off x="4236721" y="2939256"/>
            <a:ext cx="1828800" cy="979487"/>
          </a:xfrm>
          <a:prstGeom prst="rect">
            <a:avLst/>
          </a:prstGeom>
          <a:solidFill>
            <a:srgbClr val="FFE2DA"/>
          </a:solidFill>
        </p:spPr>
        <p:txBody>
          <a:bodyPr wrap="square" lIns="137160" tIns="137160" rIns="137160" bIns="0" rtlCol="0">
            <a:noAutofit/>
          </a:bodyPr>
          <a:lstStyle/>
          <a:p>
            <a:pPr>
              <a:lnSpc>
                <a:spcPct val="112000"/>
              </a:lnSpc>
            </a:pPr>
            <a:r>
              <a:rPr lang="en-US" sz="1200" b="1">
                <a:solidFill>
                  <a:schemeClr val="tx1"/>
                </a:solidFill>
              </a:rPr>
              <a:t>Red Tint</a:t>
            </a:r>
          </a:p>
        </p:txBody>
      </p:sp>
      <p:sp>
        <p:nvSpPr>
          <p:cNvPr id="43" name="TextBox 42">
            <a:extLst>
              <a:ext uri="{FF2B5EF4-FFF2-40B4-BE49-F238E27FC236}">
                <a16:creationId xmlns:a16="http://schemas.microsoft.com/office/drawing/2014/main" id="{3EADBE98-4827-4766-875E-DC0E27020811}"/>
              </a:ext>
            </a:extLst>
          </p:cNvPr>
          <p:cNvSpPr txBox="1"/>
          <p:nvPr userDrawn="1"/>
        </p:nvSpPr>
        <p:spPr>
          <a:xfrm>
            <a:off x="6126481" y="2939256"/>
            <a:ext cx="1828800" cy="979487"/>
          </a:xfrm>
          <a:prstGeom prst="rect">
            <a:avLst/>
          </a:prstGeom>
          <a:solidFill>
            <a:srgbClr val="FFF8CC"/>
          </a:solidFill>
        </p:spPr>
        <p:txBody>
          <a:bodyPr wrap="square" lIns="137160" tIns="137160" rIns="137160" bIns="0" rtlCol="0">
            <a:noAutofit/>
          </a:bodyPr>
          <a:lstStyle/>
          <a:p>
            <a:pPr>
              <a:lnSpc>
                <a:spcPct val="112000"/>
              </a:lnSpc>
            </a:pPr>
            <a:r>
              <a:rPr lang="en-US" sz="1200" b="1">
                <a:solidFill>
                  <a:schemeClr val="tx1"/>
                </a:solidFill>
              </a:rPr>
              <a:t>Yellow Tint</a:t>
            </a:r>
          </a:p>
        </p:txBody>
      </p:sp>
      <p:sp>
        <p:nvSpPr>
          <p:cNvPr id="44" name="TextBox 43">
            <a:extLst>
              <a:ext uri="{FF2B5EF4-FFF2-40B4-BE49-F238E27FC236}">
                <a16:creationId xmlns:a16="http://schemas.microsoft.com/office/drawing/2014/main" id="{E88735B8-99CE-4633-A002-8495E6BE4704}"/>
              </a:ext>
            </a:extLst>
          </p:cNvPr>
          <p:cNvSpPr txBox="1"/>
          <p:nvPr userDrawn="1"/>
        </p:nvSpPr>
        <p:spPr>
          <a:xfrm>
            <a:off x="8016241" y="2939256"/>
            <a:ext cx="1828800" cy="979487"/>
          </a:xfrm>
          <a:prstGeom prst="rect">
            <a:avLst/>
          </a:prstGeom>
          <a:solidFill>
            <a:srgbClr val="D2F1FD"/>
          </a:solidFill>
        </p:spPr>
        <p:txBody>
          <a:bodyPr wrap="square" lIns="137160" tIns="137160" rIns="137160" bIns="0" rtlCol="0">
            <a:noAutofit/>
          </a:bodyPr>
          <a:lstStyle/>
          <a:p>
            <a:pPr>
              <a:lnSpc>
                <a:spcPct val="112000"/>
              </a:lnSpc>
            </a:pPr>
            <a:r>
              <a:rPr lang="en-US" sz="1200" b="1">
                <a:solidFill>
                  <a:schemeClr val="tx1"/>
                </a:solidFill>
              </a:rPr>
              <a:t>Blue Tint</a:t>
            </a:r>
          </a:p>
        </p:txBody>
      </p:sp>
      <p:sp>
        <p:nvSpPr>
          <p:cNvPr id="45" name="TextBox 44">
            <a:extLst>
              <a:ext uri="{FF2B5EF4-FFF2-40B4-BE49-F238E27FC236}">
                <a16:creationId xmlns:a16="http://schemas.microsoft.com/office/drawing/2014/main" id="{0C5FF9FE-8A00-4888-AB7D-D541E8688C61}"/>
              </a:ext>
            </a:extLst>
          </p:cNvPr>
          <p:cNvSpPr txBox="1"/>
          <p:nvPr userDrawn="1"/>
        </p:nvSpPr>
        <p:spPr>
          <a:xfrm>
            <a:off x="9906000" y="2939256"/>
            <a:ext cx="1828800" cy="979487"/>
          </a:xfrm>
          <a:prstGeom prst="rect">
            <a:avLst/>
          </a:prstGeom>
          <a:solidFill>
            <a:srgbClr val="E6F8DF"/>
          </a:solidFill>
        </p:spPr>
        <p:txBody>
          <a:bodyPr wrap="square" lIns="137160" tIns="137160" rIns="137160" bIns="0" rtlCol="0">
            <a:noAutofit/>
          </a:bodyPr>
          <a:lstStyle/>
          <a:p>
            <a:pPr>
              <a:lnSpc>
                <a:spcPct val="112000"/>
              </a:lnSpc>
            </a:pPr>
            <a:r>
              <a:rPr lang="en-US" sz="1200" b="1">
                <a:solidFill>
                  <a:schemeClr val="tx1"/>
                </a:solidFill>
              </a:rPr>
              <a:t>Green Tint</a:t>
            </a:r>
          </a:p>
        </p:txBody>
      </p:sp>
      <p:sp>
        <p:nvSpPr>
          <p:cNvPr id="46" name="TextBox 45">
            <a:extLst>
              <a:ext uri="{FF2B5EF4-FFF2-40B4-BE49-F238E27FC236}">
                <a16:creationId xmlns:a16="http://schemas.microsoft.com/office/drawing/2014/main" id="{62C1218C-D311-4683-AA1A-FF8F47F84F67}"/>
              </a:ext>
            </a:extLst>
          </p:cNvPr>
          <p:cNvSpPr txBox="1"/>
          <p:nvPr userDrawn="1"/>
        </p:nvSpPr>
        <p:spPr>
          <a:xfrm>
            <a:off x="457201" y="3918743"/>
            <a:ext cx="1828800" cy="292388"/>
          </a:xfrm>
          <a:prstGeom prst="rect">
            <a:avLst/>
          </a:prstGeom>
          <a:noFill/>
        </p:spPr>
        <p:txBody>
          <a:bodyPr wrap="square" lIns="0" tIns="91440" rIns="0" bIns="0" rtlCol="0">
            <a:spAutoFit/>
          </a:bodyPr>
          <a:lstStyle/>
          <a:p>
            <a:r>
              <a:rPr lang="en-US" sz="1300" b="1"/>
              <a:t>RGB</a:t>
            </a:r>
            <a:r>
              <a:rPr lang="en-US" sz="1300"/>
              <a:t> 255 255 255</a:t>
            </a:r>
          </a:p>
        </p:txBody>
      </p:sp>
      <p:sp>
        <p:nvSpPr>
          <p:cNvPr id="47" name="TextBox 46">
            <a:extLst>
              <a:ext uri="{FF2B5EF4-FFF2-40B4-BE49-F238E27FC236}">
                <a16:creationId xmlns:a16="http://schemas.microsoft.com/office/drawing/2014/main" id="{DBD7D9D2-4BCC-42C4-BE74-24F6D2785CB4}"/>
              </a:ext>
            </a:extLst>
          </p:cNvPr>
          <p:cNvSpPr txBox="1"/>
          <p:nvPr userDrawn="1"/>
        </p:nvSpPr>
        <p:spPr>
          <a:xfrm>
            <a:off x="2346961" y="3918743"/>
            <a:ext cx="1828800" cy="292388"/>
          </a:xfrm>
          <a:prstGeom prst="rect">
            <a:avLst/>
          </a:prstGeom>
          <a:noFill/>
        </p:spPr>
        <p:txBody>
          <a:bodyPr wrap="square" lIns="0" tIns="91440" rIns="0" bIns="0" rtlCol="0">
            <a:spAutoFit/>
          </a:bodyPr>
          <a:lstStyle/>
          <a:p>
            <a:r>
              <a:rPr lang="en-US" sz="1300" b="1"/>
              <a:t>RGB</a:t>
            </a:r>
            <a:r>
              <a:rPr lang="en-US" sz="1300"/>
              <a:t> 20 20 20</a:t>
            </a:r>
          </a:p>
        </p:txBody>
      </p:sp>
      <p:sp>
        <p:nvSpPr>
          <p:cNvPr id="48" name="TextBox 47">
            <a:extLst>
              <a:ext uri="{FF2B5EF4-FFF2-40B4-BE49-F238E27FC236}">
                <a16:creationId xmlns:a16="http://schemas.microsoft.com/office/drawing/2014/main" id="{EA192123-98E0-4024-9F55-48A272D9B381}"/>
              </a:ext>
            </a:extLst>
          </p:cNvPr>
          <p:cNvSpPr txBox="1"/>
          <p:nvPr userDrawn="1"/>
        </p:nvSpPr>
        <p:spPr>
          <a:xfrm>
            <a:off x="4236721" y="3918743"/>
            <a:ext cx="1828800" cy="292388"/>
          </a:xfrm>
          <a:prstGeom prst="rect">
            <a:avLst/>
          </a:prstGeom>
          <a:noFill/>
        </p:spPr>
        <p:txBody>
          <a:bodyPr wrap="square" lIns="0" tIns="91440" rIns="0" bIns="0" rtlCol="0">
            <a:spAutoFit/>
          </a:bodyPr>
          <a:lstStyle/>
          <a:p>
            <a:r>
              <a:rPr lang="en-US" sz="1300" b="1"/>
              <a:t>RGB</a:t>
            </a:r>
            <a:r>
              <a:rPr lang="en-US" sz="1300"/>
              <a:t> 255 226 218</a:t>
            </a:r>
          </a:p>
        </p:txBody>
      </p:sp>
      <p:sp>
        <p:nvSpPr>
          <p:cNvPr id="49" name="TextBox 48">
            <a:extLst>
              <a:ext uri="{FF2B5EF4-FFF2-40B4-BE49-F238E27FC236}">
                <a16:creationId xmlns:a16="http://schemas.microsoft.com/office/drawing/2014/main" id="{8B54F042-9CF3-4C34-B4DD-1D4D1F19A82E}"/>
              </a:ext>
            </a:extLst>
          </p:cNvPr>
          <p:cNvSpPr txBox="1"/>
          <p:nvPr userDrawn="1"/>
        </p:nvSpPr>
        <p:spPr>
          <a:xfrm>
            <a:off x="6126481" y="3918743"/>
            <a:ext cx="1828800" cy="292388"/>
          </a:xfrm>
          <a:prstGeom prst="rect">
            <a:avLst/>
          </a:prstGeom>
          <a:noFill/>
        </p:spPr>
        <p:txBody>
          <a:bodyPr wrap="square" lIns="0" tIns="91440" rIns="0" bIns="0" rtlCol="0">
            <a:spAutoFit/>
          </a:bodyPr>
          <a:lstStyle/>
          <a:p>
            <a:r>
              <a:rPr lang="en-US" sz="1300" b="1"/>
              <a:t>RGB</a:t>
            </a:r>
            <a:r>
              <a:rPr lang="en-US" sz="1300"/>
              <a:t> 255 248 204</a:t>
            </a:r>
          </a:p>
        </p:txBody>
      </p:sp>
      <p:sp>
        <p:nvSpPr>
          <p:cNvPr id="50" name="TextBox 49">
            <a:extLst>
              <a:ext uri="{FF2B5EF4-FFF2-40B4-BE49-F238E27FC236}">
                <a16:creationId xmlns:a16="http://schemas.microsoft.com/office/drawing/2014/main" id="{B2374BDC-401C-4D2D-8B0B-96AE84B99CB4}"/>
              </a:ext>
            </a:extLst>
          </p:cNvPr>
          <p:cNvSpPr txBox="1"/>
          <p:nvPr userDrawn="1"/>
        </p:nvSpPr>
        <p:spPr>
          <a:xfrm>
            <a:off x="8016241" y="3918743"/>
            <a:ext cx="1828800" cy="292388"/>
          </a:xfrm>
          <a:prstGeom prst="rect">
            <a:avLst/>
          </a:prstGeom>
          <a:noFill/>
        </p:spPr>
        <p:txBody>
          <a:bodyPr wrap="square" lIns="0" tIns="91440" rIns="0" bIns="0" rtlCol="0">
            <a:spAutoFit/>
          </a:bodyPr>
          <a:lstStyle/>
          <a:p>
            <a:r>
              <a:rPr lang="en-US" sz="1300" b="1"/>
              <a:t>RGB</a:t>
            </a:r>
            <a:r>
              <a:rPr lang="en-US" sz="1300"/>
              <a:t> 210 241 253</a:t>
            </a:r>
          </a:p>
        </p:txBody>
      </p:sp>
      <p:sp>
        <p:nvSpPr>
          <p:cNvPr id="51" name="TextBox 50">
            <a:extLst>
              <a:ext uri="{FF2B5EF4-FFF2-40B4-BE49-F238E27FC236}">
                <a16:creationId xmlns:a16="http://schemas.microsoft.com/office/drawing/2014/main" id="{C1F12A7D-B995-46D4-AAF5-FD3092644D0F}"/>
              </a:ext>
            </a:extLst>
          </p:cNvPr>
          <p:cNvSpPr txBox="1"/>
          <p:nvPr userDrawn="1"/>
        </p:nvSpPr>
        <p:spPr>
          <a:xfrm>
            <a:off x="9906000" y="3918743"/>
            <a:ext cx="1828800" cy="292388"/>
          </a:xfrm>
          <a:prstGeom prst="rect">
            <a:avLst/>
          </a:prstGeom>
          <a:noFill/>
        </p:spPr>
        <p:txBody>
          <a:bodyPr wrap="square" lIns="0" tIns="91440" rIns="0" bIns="0" rtlCol="0">
            <a:spAutoFit/>
          </a:bodyPr>
          <a:lstStyle/>
          <a:p>
            <a:r>
              <a:rPr lang="en-US" sz="1300" b="1"/>
              <a:t>RGB</a:t>
            </a:r>
            <a:r>
              <a:rPr lang="en-US" sz="1300"/>
              <a:t> 230 248 223</a:t>
            </a:r>
          </a:p>
        </p:txBody>
      </p:sp>
      <p:sp>
        <p:nvSpPr>
          <p:cNvPr id="53" name="TextBox 52">
            <a:extLst>
              <a:ext uri="{FF2B5EF4-FFF2-40B4-BE49-F238E27FC236}">
                <a16:creationId xmlns:a16="http://schemas.microsoft.com/office/drawing/2014/main" id="{00232153-ABF0-4C24-9CE4-80F0CC53E8FC}"/>
              </a:ext>
            </a:extLst>
          </p:cNvPr>
          <p:cNvSpPr txBox="1"/>
          <p:nvPr userDrawn="1"/>
        </p:nvSpPr>
        <p:spPr>
          <a:xfrm>
            <a:off x="4238237" y="4897438"/>
            <a:ext cx="1828800" cy="979487"/>
          </a:xfrm>
          <a:prstGeom prst="rect">
            <a:avLst/>
          </a:prstGeom>
          <a:solidFill>
            <a:srgbClr val="F5F5F5"/>
          </a:solidFill>
        </p:spPr>
        <p:txBody>
          <a:bodyPr wrap="square" lIns="137160" tIns="137160" rIns="137160" bIns="0" rtlCol="0">
            <a:noAutofit/>
          </a:bodyPr>
          <a:lstStyle/>
          <a:p>
            <a:pPr>
              <a:lnSpc>
                <a:spcPct val="112000"/>
              </a:lnSpc>
            </a:pPr>
            <a:r>
              <a:rPr lang="en-US" sz="1200" b="1">
                <a:solidFill>
                  <a:schemeClr val="tx1"/>
                </a:solidFill>
              </a:rPr>
              <a:t>Extra Light Grey</a:t>
            </a:r>
          </a:p>
        </p:txBody>
      </p:sp>
      <p:sp>
        <p:nvSpPr>
          <p:cNvPr id="54" name="TextBox 53">
            <a:extLst>
              <a:ext uri="{FF2B5EF4-FFF2-40B4-BE49-F238E27FC236}">
                <a16:creationId xmlns:a16="http://schemas.microsoft.com/office/drawing/2014/main" id="{9C884067-E42C-4EFF-BBC6-B70F9D3AF1C3}"/>
              </a:ext>
            </a:extLst>
          </p:cNvPr>
          <p:cNvSpPr txBox="1"/>
          <p:nvPr userDrawn="1"/>
        </p:nvSpPr>
        <p:spPr>
          <a:xfrm>
            <a:off x="6135624" y="4897438"/>
            <a:ext cx="1828800" cy="979487"/>
          </a:xfrm>
          <a:prstGeom prst="rect">
            <a:avLst/>
          </a:prstGeom>
          <a:solidFill>
            <a:srgbClr val="E4E4E4"/>
          </a:solidFill>
        </p:spPr>
        <p:txBody>
          <a:bodyPr wrap="square" lIns="137160" tIns="137160" rIns="137160" bIns="0" rtlCol="0">
            <a:noAutofit/>
          </a:bodyPr>
          <a:lstStyle/>
          <a:p>
            <a:pPr>
              <a:lnSpc>
                <a:spcPct val="112000"/>
              </a:lnSpc>
            </a:pPr>
            <a:r>
              <a:rPr lang="en-US" sz="1200" b="1">
                <a:solidFill>
                  <a:schemeClr val="tx1"/>
                </a:solidFill>
              </a:rPr>
              <a:t>Light Grey</a:t>
            </a:r>
          </a:p>
        </p:txBody>
      </p:sp>
      <p:sp>
        <p:nvSpPr>
          <p:cNvPr id="55" name="TextBox 54">
            <a:extLst>
              <a:ext uri="{FF2B5EF4-FFF2-40B4-BE49-F238E27FC236}">
                <a16:creationId xmlns:a16="http://schemas.microsoft.com/office/drawing/2014/main" id="{FD47C849-16B3-4D7E-A27A-139E178C17AF}"/>
              </a:ext>
            </a:extLst>
          </p:cNvPr>
          <p:cNvSpPr txBox="1"/>
          <p:nvPr userDrawn="1"/>
        </p:nvSpPr>
        <p:spPr>
          <a:xfrm>
            <a:off x="8017757" y="4897438"/>
            <a:ext cx="1828800" cy="979487"/>
          </a:xfrm>
          <a:prstGeom prst="rect">
            <a:avLst/>
          </a:prstGeom>
          <a:solidFill>
            <a:srgbClr val="767676"/>
          </a:solidFill>
        </p:spPr>
        <p:txBody>
          <a:bodyPr wrap="square" lIns="137160" tIns="137160" rIns="137160" bIns="0" rtlCol="0">
            <a:noAutofit/>
          </a:bodyPr>
          <a:lstStyle/>
          <a:p>
            <a:pPr>
              <a:lnSpc>
                <a:spcPct val="112000"/>
              </a:lnSpc>
            </a:pPr>
            <a:r>
              <a:rPr lang="en-US" sz="1200" b="1">
                <a:solidFill>
                  <a:schemeClr val="bg1"/>
                </a:solidFill>
              </a:rPr>
              <a:t>Dark Grey</a:t>
            </a:r>
          </a:p>
        </p:txBody>
      </p:sp>
      <p:sp>
        <p:nvSpPr>
          <p:cNvPr id="56" name="TextBox 55">
            <a:extLst>
              <a:ext uri="{FF2B5EF4-FFF2-40B4-BE49-F238E27FC236}">
                <a16:creationId xmlns:a16="http://schemas.microsoft.com/office/drawing/2014/main" id="{CB63E4DF-6DEB-4E88-BCD2-286D2B8374E1}"/>
              </a:ext>
            </a:extLst>
          </p:cNvPr>
          <p:cNvSpPr txBox="1"/>
          <p:nvPr userDrawn="1"/>
        </p:nvSpPr>
        <p:spPr>
          <a:xfrm>
            <a:off x="9912984" y="979488"/>
            <a:ext cx="1828800" cy="979487"/>
          </a:xfrm>
          <a:prstGeom prst="rect">
            <a:avLst/>
          </a:prstGeom>
          <a:solidFill>
            <a:schemeClr val="accent6"/>
          </a:solidFill>
        </p:spPr>
        <p:txBody>
          <a:bodyPr wrap="square" lIns="137160" tIns="137160" rIns="137160" bIns="0" rtlCol="0">
            <a:noAutofit/>
          </a:bodyPr>
          <a:lstStyle/>
          <a:p>
            <a:pPr>
              <a:lnSpc>
                <a:spcPct val="112000"/>
              </a:lnSpc>
            </a:pPr>
            <a:r>
              <a:rPr lang="en-US" sz="1200" b="1">
                <a:solidFill>
                  <a:schemeClr val="bg1"/>
                </a:solidFill>
              </a:rPr>
              <a:t>Medium Grey</a:t>
            </a:r>
          </a:p>
        </p:txBody>
      </p:sp>
      <p:sp>
        <p:nvSpPr>
          <p:cNvPr id="57" name="TextBox 56">
            <a:extLst>
              <a:ext uri="{FF2B5EF4-FFF2-40B4-BE49-F238E27FC236}">
                <a16:creationId xmlns:a16="http://schemas.microsoft.com/office/drawing/2014/main" id="{53465AD7-68A2-4ED0-A050-1D93BD219FC0}"/>
              </a:ext>
            </a:extLst>
          </p:cNvPr>
          <p:cNvSpPr txBox="1"/>
          <p:nvPr userDrawn="1"/>
        </p:nvSpPr>
        <p:spPr>
          <a:xfrm>
            <a:off x="9912096" y="4897438"/>
            <a:ext cx="1828800" cy="979487"/>
          </a:xfrm>
          <a:prstGeom prst="rect">
            <a:avLst/>
          </a:prstGeom>
          <a:solidFill>
            <a:srgbClr val="595959"/>
          </a:solidFill>
        </p:spPr>
        <p:txBody>
          <a:bodyPr wrap="square" lIns="137160" tIns="137160" rIns="137160" bIns="0" rtlCol="0">
            <a:noAutofit/>
          </a:bodyPr>
          <a:lstStyle/>
          <a:p>
            <a:pPr>
              <a:lnSpc>
                <a:spcPct val="112000"/>
              </a:lnSpc>
            </a:pPr>
            <a:r>
              <a:rPr lang="en-US" sz="1200" b="1">
                <a:solidFill>
                  <a:schemeClr val="bg1"/>
                </a:solidFill>
              </a:rPr>
              <a:t>Extra Dark Grey</a:t>
            </a:r>
          </a:p>
        </p:txBody>
      </p:sp>
      <p:sp>
        <p:nvSpPr>
          <p:cNvPr id="59" name="TextBox 58">
            <a:extLst>
              <a:ext uri="{FF2B5EF4-FFF2-40B4-BE49-F238E27FC236}">
                <a16:creationId xmlns:a16="http://schemas.microsoft.com/office/drawing/2014/main" id="{8ACFABFE-C188-4611-9D5F-CDC69B41DDE7}"/>
              </a:ext>
            </a:extLst>
          </p:cNvPr>
          <p:cNvSpPr txBox="1"/>
          <p:nvPr userDrawn="1"/>
        </p:nvSpPr>
        <p:spPr>
          <a:xfrm>
            <a:off x="4228906" y="5876925"/>
            <a:ext cx="1828800" cy="292388"/>
          </a:xfrm>
          <a:prstGeom prst="rect">
            <a:avLst/>
          </a:prstGeom>
          <a:noFill/>
        </p:spPr>
        <p:txBody>
          <a:bodyPr wrap="square" lIns="0" tIns="91440" rIns="0" bIns="0" rtlCol="0">
            <a:spAutoFit/>
          </a:bodyPr>
          <a:lstStyle/>
          <a:p>
            <a:r>
              <a:rPr lang="en-US" sz="1300" b="1"/>
              <a:t>RGB</a:t>
            </a:r>
            <a:r>
              <a:rPr lang="en-US" sz="1300"/>
              <a:t> 245 245 245</a:t>
            </a:r>
          </a:p>
        </p:txBody>
      </p:sp>
      <p:sp>
        <p:nvSpPr>
          <p:cNvPr id="60" name="TextBox 59">
            <a:extLst>
              <a:ext uri="{FF2B5EF4-FFF2-40B4-BE49-F238E27FC236}">
                <a16:creationId xmlns:a16="http://schemas.microsoft.com/office/drawing/2014/main" id="{CB103770-487B-4B20-92D7-B4D9EBF25148}"/>
              </a:ext>
            </a:extLst>
          </p:cNvPr>
          <p:cNvSpPr txBox="1"/>
          <p:nvPr userDrawn="1"/>
        </p:nvSpPr>
        <p:spPr>
          <a:xfrm>
            <a:off x="6135624" y="5876925"/>
            <a:ext cx="1828800" cy="292388"/>
          </a:xfrm>
          <a:prstGeom prst="rect">
            <a:avLst/>
          </a:prstGeom>
          <a:noFill/>
        </p:spPr>
        <p:txBody>
          <a:bodyPr wrap="square" lIns="0" tIns="91440" rIns="0" bIns="0" rtlCol="0">
            <a:spAutoFit/>
          </a:bodyPr>
          <a:lstStyle/>
          <a:p>
            <a:r>
              <a:rPr lang="en-US" sz="1300" b="1"/>
              <a:t>RGB</a:t>
            </a:r>
            <a:r>
              <a:rPr lang="en-US" sz="1300"/>
              <a:t> 228 228 228</a:t>
            </a:r>
          </a:p>
        </p:txBody>
      </p:sp>
      <p:sp>
        <p:nvSpPr>
          <p:cNvPr id="61" name="TextBox 60">
            <a:extLst>
              <a:ext uri="{FF2B5EF4-FFF2-40B4-BE49-F238E27FC236}">
                <a16:creationId xmlns:a16="http://schemas.microsoft.com/office/drawing/2014/main" id="{CA9A6093-1CCE-45B9-80E8-40FA17830910}"/>
              </a:ext>
            </a:extLst>
          </p:cNvPr>
          <p:cNvSpPr txBox="1"/>
          <p:nvPr userDrawn="1"/>
        </p:nvSpPr>
        <p:spPr>
          <a:xfrm>
            <a:off x="8017757" y="5876925"/>
            <a:ext cx="1828800" cy="292388"/>
          </a:xfrm>
          <a:prstGeom prst="rect">
            <a:avLst/>
          </a:prstGeom>
          <a:noFill/>
        </p:spPr>
        <p:txBody>
          <a:bodyPr wrap="square" lIns="0" tIns="91440" rIns="0" bIns="0" rtlCol="0">
            <a:spAutoFit/>
          </a:bodyPr>
          <a:lstStyle/>
          <a:p>
            <a:r>
              <a:rPr lang="en-US" sz="1300" b="1"/>
              <a:t>RGB</a:t>
            </a:r>
            <a:r>
              <a:rPr lang="en-US" sz="1300"/>
              <a:t> 118 118 118</a:t>
            </a:r>
          </a:p>
        </p:txBody>
      </p:sp>
      <p:sp>
        <p:nvSpPr>
          <p:cNvPr id="62" name="TextBox 61">
            <a:extLst>
              <a:ext uri="{FF2B5EF4-FFF2-40B4-BE49-F238E27FC236}">
                <a16:creationId xmlns:a16="http://schemas.microsoft.com/office/drawing/2014/main" id="{7CF10D46-A73A-44EC-B33A-9A17A15A9374}"/>
              </a:ext>
            </a:extLst>
          </p:cNvPr>
          <p:cNvSpPr txBox="1"/>
          <p:nvPr userDrawn="1"/>
        </p:nvSpPr>
        <p:spPr>
          <a:xfrm>
            <a:off x="9912984" y="1958975"/>
            <a:ext cx="1828800" cy="292388"/>
          </a:xfrm>
          <a:prstGeom prst="rect">
            <a:avLst/>
          </a:prstGeom>
          <a:noFill/>
        </p:spPr>
        <p:txBody>
          <a:bodyPr wrap="square" lIns="0" tIns="91440" rIns="0" bIns="0" rtlCol="0">
            <a:spAutoFit/>
          </a:bodyPr>
          <a:lstStyle/>
          <a:p>
            <a:r>
              <a:rPr lang="en-US" sz="1300" b="1"/>
              <a:t>RGB</a:t>
            </a:r>
            <a:r>
              <a:rPr lang="en-US" sz="1300"/>
              <a:t> 173 173 173</a:t>
            </a:r>
          </a:p>
        </p:txBody>
      </p:sp>
      <p:sp>
        <p:nvSpPr>
          <p:cNvPr id="63" name="TextBox 62">
            <a:extLst>
              <a:ext uri="{FF2B5EF4-FFF2-40B4-BE49-F238E27FC236}">
                <a16:creationId xmlns:a16="http://schemas.microsoft.com/office/drawing/2014/main" id="{E8E3E236-D668-49A2-95B1-C5595008ECFE}"/>
              </a:ext>
            </a:extLst>
          </p:cNvPr>
          <p:cNvSpPr txBox="1"/>
          <p:nvPr userDrawn="1"/>
        </p:nvSpPr>
        <p:spPr>
          <a:xfrm>
            <a:off x="9912096" y="5876925"/>
            <a:ext cx="1828800" cy="292388"/>
          </a:xfrm>
          <a:prstGeom prst="rect">
            <a:avLst/>
          </a:prstGeom>
          <a:noFill/>
        </p:spPr>
        <p:txBody>
          <a:bodyPr wrap="square" lIns="0" tIns="91440" rIns="0" bIns="0" rtlCol="0">
            <a:spAutoFit/>
          </a:bodyPr>
          <a:lstStyle/>
          <a:p>
            <a:r>
              <a:rPr lang="en-US" sz="1300" b="1"/>
              <a:t>RGB</a:t>
            </a:r>
            <a:r>
              <a:rPr lang="en-US" sz="1300"/>
              <a:t> 89 89 89</a:t>
            </a:r>
          </a:p>
        </p:txBody>
      </p:sp>
      <p:sp>
        <p:nvSpPr>
          <p:cNvPr id="58" name="TextBox 57">
            <a:extLst>
              <a:ext uri="{FF2B5EF4-FFF2-40B4-BE49-F238E27FC236}">
                <a16:creationId xmlns:a16="http://schemas.microsoft.com/office/drawing/2014/main" id="{16E0CA3D-F4A1-44B3-B01C-00C0AAD434E4}"/>
              </a:ext>
            </a:extLst>
          </p:cNvPr>
          <p:cNvSpPr txBox="1"/>
          <p:nvPr userDrawn="1"/>
        </p:nvSpPr>
        <p:spPr>
          <a:xfrm>
            <a:off x="464186" y="4897438"/>
            <a:ext cx="1828800" cy="979487"/>
          </a:xfrm>
          <a:prstGeom prst="rect">
            <a:avLst/>
          </a:prstGeom>
          <a:solidFill>
            <a:schemeClr val="accent1">
              <a:alpha val="50000"/>
            </a:schemeClr>
          </a:solidFill>
        </p:spPr>
        <p:txBody>
          <a:bodyPr wrap="square" lIns="137160" tIns="137160" rIns="137160" bIns="0" rtlCol="0">
            <a:noAutofit/>
          </a:bodyPr>
          <a:lstStyle/>
          <a:p>
            <a:pPr>
              <a:lnSpc>
                <a:spcPct val="112000"/>
              </a:lnSpc>
            </a:pPr>
            <a:r>
              <a:rPr lang="en-US" sz="1200" b="1">
                <a:solidFill>
                  <a:schemeClr val="tx1"/>
                </a:solidFill>
              </a:rPr>
              <a:t>Purple Tint 1</a:t>
            </a:r>
          </a:p>
        </p:txBody>
      </p:sp>
      <p:sp>
        <p:nvSpPr>
          <p:cNvPr id="64" name="TextBox 63">
            <a:extLst>
              <a:ext uri="{FF2B5EF4-FFF2-40B4-BE49-F238E27FC236}">
                <a16:creationId xmlns:a16="http://schemas.microsoft.com/office/drawing/2014/main" id="{E8E1B917-07DF-4FBD-94D4-3399703E0442}"/>
              </a:ext>
            </a:extLst>
          </p:cNvPr>
          <p:cNvSpPr txBox="1"/>
          <p:nvPr userDrawn="1"/>
        </p:nvSpPr>
        <p:spPr>
          <a:xfrm>
            <a:off x="2353946" y="4897438"/>
            <a:ext cx="1828800" cy="979487"/>
          </a:xfrm>
          <a:prstGeom prst="rect">
            <a:avLst/>
          </a:prstGeom>
          <a:solidFill>
            <a:schemeClr val="accent1">
              <a:alpha val="25000"/>
            </a:schemeClr>
          </a:solidFill>
        </p:spPr>
        <p:txBody>
          <a:bodyPr wrap="square" lIns="137160" tIns="137160" rIns="137160" bIns="0" rtlCol="0">
            <a:noAutofit/>
          </a:bodyPr>
          <a:lstStyle/>
          <a:p>
            <a:pPr>
              <a:lnSpc>
                <a:spcPct val="112000"/>
              </a:lnSpc>
            </a:pPr>
            <a:r>
              <a:rPr lang="en-US" sz="1200" b="1">
                <a:solidFill>
                  <a:schemeClr val="tx1"/>
                </a:solidFill>
              </a:rPr>
              <a:t>Purple Tint 2</a:t>
            </a:r>
          </a:p>
        </p:txBody>
      </p:sp>
      <p:sp>
        <p:nvSpPr>
          <p:cNvPr id="65" name="TextBox 64">
            <a:extLst>
              <a:ext uri="{FF2B5EF4-FFF2-40B4-BE49-F238E27FC236}">
                <a16:creationId xmlns:a16="http://schemas.microsoft.com/office/drawing/2014/main" id="{ABF67A46-3A46-4714-A515-19E4D69B0744}"/>
              </a:ext>
            </a:extLst>
          </p:cNvPr>
          <p:cNvSpPr txBox="1"/>
          <p:nvPr userDrawn="1"/>
        </p:nvSpPr>
        <p:spPr>
          <a:xfrm>
            <a:off x="464186" y="5876925"/>
            <a:ext cx="1828800" cy="292388"/>
          </a:xfrm>
          <a:prstGeom prst="rect">
            <a:avLst/>
          </a:prstGeom>
          <a:noFill/>
        </p:spPr>
        <p:txBody>
          <a:bodyPr wrap="square" lIns="0" tIns="91440" rIns="0" bIns="0" rtlCol="0">
            <a:spAutoFit/>
          </a:bodyPr>
          <a:lstStyle/>
          <a:p>
            <a:r>
              <a:rPr lang="en-US" sz="1300" b="1"/>
              <a:t>50% Transparency </a:t>
            </a:r>
            <a:endParaRPr lang="en-US" sz="1300"/>
          </a:p>
        </p:txBody>
      </p:sp>
      <p:sp>
        <p:nvSpPr>
          <p:cNvPr id="66" name="TextBox 65">
            <a:extLst>
              <a:ext uri="{FF2B5EF4-FFF2-40B4-BE49-F238E27FC236}">
                <a16:creationId xmlns:a16="http://schemas.microsoft.com/office/drawing/2014/main" id="{0480F630-D152-445D-97FA-123F17A99338}"/>
              </a:ext>
            </a:extLst>
          </p:cNvPr>
          <p:cNvSpPr txBox="1"/>
          <p:nvPr userDrawn="1"/>
        </p:nvSpPr>
        <p:spPr>
          <a:xfrm>
            <a:off x="2353946" y="5876925"/>
            <a:ext cx="1828800" cy="292388"/>
          </a:xfrm>
          <a:prstGeom prst="rect">
            <a:avLst/>
          </a:prstGeom>
          <a:noFill/>
        </p:spPr>
        <p:txBody>
          <a:bodyPr wrap="square" lIns="0" tIns="91440" rIns="0" bIns="0" rtlCol="0">
            <a:spAutoFit/>
          </a:bodyPr>
          <a:lstStyle/>
          <a:p>
            <a:r>
              <a:rPr lang="en-US" sz="1300" b="1"/>
              <a:t>75% Transparency </a:t>
            </a:r>
            <a:endParaRPr lang="en-US" sz="1300"/>
          </a:p>
        </p:txBody>
      </p:sp>
    </p:spTree>
    <p:extLst>
      <p:ext uri="{BB962C8B-B14F-4D97-AF65-F5344CB8AC3E}">
        <p14:creationId xmlns:p14="http://schemas.microsoft.com/office/powerpoint/2010/main" val="18945132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ersion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F044-B10A-4624-B1DB-05E75DAE4231}"/>
              </a:ext>
            </a:extLst>
          </p:cNvPr>
          <p:cNvSpPr>
            <a:spLocks noGrp="1"/>
          </p:cNvSpPr>
          <p:nvPr>
            <p:ph type="ctrTitle" hasCustomPrompt="1"/>
          </p:nvPr>
        </p:nvSpPr>
        <p:spPr>
          <a:xfrm>
            <a:off x="457200" y="503778"/>
            <a:ext cx="4976648" cy="1661993"/>
          </a:xfrm>
          <a:solidFill>
            <a:schemeClr val="bg1"/>
          </a:solidFill>
        </p:spPr>
        <p:txBody>
          <a:bodyPr anchor="t" anchorCtr="0">
            <a:spAutoFit/>
          </a:bodyPr>
          <a:lstStyle>
            <a:lvl1pPr algn="l">
              <a:defRPr sz="4000"/>
            </a:lvl1pPr>
          </a:lstStyle>
          <a:p>
            <a:r>
              <a:rPr lang="en-US"/>
              <a:t>Longer Presentation Name with Reduced Type Specs</a:t>
            </a:r>
          </a:p>
        </p:txBody>
      </p:sp>
      <p:sp>
        <p:nvSpPr>
          <p:cNvPr id="3" name="Subtitle 2">
            <a:extLst>
              <a:ext uri="{FF2B5EF4-FFF2-40B4-BE49-F238E27FC236}">
                <a16:creationId xmlns:a16="http://schemas.microsoft.com/office/drawing/2014/main" id="{0BD28C14-8C3B-47FB-BD20-748A2D647FF4}"/>
              </a:ext>
            </a:extLst>
          </p:cNvPr>
          <p:cNvSpPr>
            <a:spLocks noGrp="1"/>
          </p:cNvSpPr>
          <p:nvPr>
            <p:ph type="subTitle" idx="1" hasCustomPrompt="1"/>
          </p:nvPr>
        </p:nvSpPr>
        <p:spPr>
          <a:xfrm>
            <a:off x="457200" y="2053848"/>
            <a:ext cx="4976648" cy="553998"/>
          </a:xfrm>
        </p:spPr>
        <p:txBody>
          <a:bodyPr wrap="square" tIns="201168">
            <a:spAutoFit/>
          </a:bodyPr>
          <a:lstStyle>
            <a:lvl1pPr marL="0" indent="0" algn="l">
              <a:lnSpc>
                <a:spcPct val="95000"/>
              </a:lnSpc>
              <a:spcAft>
                <a:spcPct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a:t>
            </a:r>
          </a:p>
        </p:txBody>
      </p:sp>
      <p:sp>
        <p:nvSpPr>
          <p:cNvPr id="9" name="Picture Placeholder 8">
            <a:extLst>
              <a:ext uri="{FF2B5EF4-FFF2-40B4-BE49-F238E27FC236}">
                <a16:creationId xmlns:a16="http://schemas.microsoft.com/office/drawing/2014/main" id="{F9C28A21-B807-43C0-B2B9-963821E0D6C7}"/>
              </a:ext>
            </a:extLst>
          </p:cNvPr>
          <p:cNvSpPr>
            <a:spLocks noGrp="1"/>
          </p:cNvSpPr>
          <p:nvPr>
            <p:ph type="pic" sz="quarter" idx="10" hasCustomPrompt="1"/>
          </p:nvPr>
        </p:nvSpPr>
        <p:spPr>
          <a:xfrm>
            <a:off x="6094413" y="488950"/>
            <a:ext cx="5640387" cy="5878513"/>
          </a:xfr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6" name="Text Placeholder 4">
            <a:extLst>
              <a:ext uri="{FF2B5EF4-FFF2-40B4-BE49-F238E27FC236}">
                <a16:creationId xmlns:a16="http://schemas.microsoft.com/office/drawing/2014/main" id="{F77BF700-2071-48C4-98D2-DAFB699E785A}"/>
              </a:ext>
            </a:extLst>
          </p:cNvPr>
          <p:cNvSpPr>
            <a:spLocks noGrp="1"/>
          </p:cNvSpPr>
          <p:nvPr>
            <p:ph type="body" sz="quarter" idx="11" hasCustomPrompt="1"/>
          </p:nvPr>
        </p:nvSpPr>
        <p:spPr>
          <a:xfrm>
            <a:off x="457201" y="2622773"/>
            <a:ext cx="4976647" cy="342081"/>
          </a:xfrm>
        </p:spPr>
        <p:txBody>
          <a:bodyPr wrap="square" tIns="118872" anchor="t" anchorCtr="0">
            <a:spAutoFit/>
          </a:bodyPr>
          <a:lstStyle>
            <a:lvl1pPr>
              <a:lnSpc>
                <a:spcPct val="135000"/>
              </a:lnSpc>
              <a:defRPr sz="1200"/>
            </a:lvl1pPr>
          </a:lstStyle>
          <a:p>
            <a:pPr lvl="0"/>
            <a:r>
              <a:rPr lang="en-US"/>
              <a:t>Presenter and Date</a:t>
            </a:r>
          </a:p>
        </p:txBody>
      </p:sp>
    </p:spTree>
    <p:extLst>
      <p:ext uri="{BB962C8B-B14F-4D97-AF65-F5344CB8AC3E}">
        <p14:creationId xmlns:p14="http://schemas.microsoft.com/office/powerpoint/2010/main" val="395222780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Slide with Image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F044-B10A-4624-B1DB-05E75DAE4231}"/>
              </a:ext>
            </a:extLst>
          </p:cNvPr>
          <p:cNvSpPr>
            <a:spLocks noGrp="1"/>
          </p:cNvSpPr>
          <p:nvPr>
            <p:ph type="ctrTitle" hasCustomPrompt="1"/>
          </p:nvPr>
        </p:nvSpPr>
        <p:spPr>
          <a:xfrm>
            <a:off x="457200" y="811328"/>
            <a:ext cx="5281448" cy="4897437"/>
          </a:xfrm>
        </p:spPr>
        <p:txBody>
          <a:bodyPr lIns="182880" rIns="182880" anchor="ctr" anchorCtr="0"/>
          <a:lstStyle>
            <a:lvl1pPr algn="ctr">
              <a:lnSpc>
                <a:spcPct val="90000"/>
              </a:lnSpc>
              <a:defRPr sz="6000">
                <a:solidFill>
                  <a:schemeClr val="tx1"/>
                </a:solidFill>
              </a:defRPr>
            </a:lvl1pPr>
          </a:lstStyle>
          <a:p>
            <a:r>
              <a:rPr lang="en-US"/>
              <a:t>Lg Headline Divider Page</a:t>
            </a:r>
          </a:p>
        </p:txBody>
      </p:sp>
      <p:sp>
        <p:nvSpPr>
          <p:cNvPr id="5" name="Footer Placeholder 4">
            <a:extLst>
              <a:ext uri="{FF2B5EF4-FFF2-40B4-BE49-F238E27FC236}">
                <a16:creationId xmlns:a16="http://schemas.microsoft.com/office/drawing/2014/main" id="{6E363A8D-E3EE-4864-A499-1C8B89C874ED}"/>
              </a:ext>
            </a:extLst>
          </p:cNvPr>
          <p:cNvSpPr>
            <a:spLocks noGrp="1"/>
          </p:cNvSpPr>
          <p:nvPr>
            <p:ph type="ftr" sz="quarter" idx="11"/>
          </p:nvPr>
        </p:nvSpPr>
        <p:spPr/>
        <p:txBody>
          <a:bodyPr/>
          <a:lstStyle>
            <a:lvl1pPr>
              <a:defRPr/>
            </a:lvl1pPr>
          </a:lstStyle>
          <a:p>
            <a:r>
              <a:rPr lang="en-US"/>
              <a:t>Confidentiel </a:t>
            </a:r>
            <a:r>
              <a:rPr lang="en-US">
                <a:sym typeface="Symbol" panose="05050102010706020507" pitchFamily="18" charset="2"/>
              </a:rPr>
              <a:t></a:t>
            </a:r>
            <a:r>
              <a:rPr lang="en-US"/>
              <a:t> Ne pas distribuer</a:t>
            </a:r>
          </a:p>
        </p:txBody>
      </p:sp>
      <p:sp>
        <p:nvSpPr>
          <p:cNvPr id="6" name="Slide Number Placeholder 5">
            <a:extLst>
              <a:ext uri="{FF2B5EF4-FFF2-40B4-BE49-F238E27FC236}">
                <a16:creationId xmlns:a16="http://schemas.microsoft.com/office/drawing/2014/main" id="{96E4E32B-CC8A-4E57-B696-978526C487D7}"/>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7" name="Picture Placeholder 8">
            <a:extLst>
              <a:ext uri="{FF2B5EF4-FFF2-40B4-BE49-F238E27FC236}">
                <a16:creationId xmlns:a16="http://schemas.microsoft.com/office/drawing/2014/main" id="{3D06DEBA-776A-49C6-B1AA-B4D1CE4D49B2}"/>
              </a:ext>
            </a:extLst>
          </p:cNvPr>
          <p:cNvSpPr>
            <a:spLocks noGrp="1"/>
          </p:cNvSpPr>
          <p:nvPr>
            <p:ph type="pic" sz="quarter" idx="10" hasCustomPrompt="1"/>
          </p:nvPr>
        </p:nvSpPr>
        <p:spPr>
          <a:xfrm>
            <a:off x="6094413" y="488950"/>
            <a:ext cx="5640387" cy="5878513"/>
          </a:xfr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Tree>
    <p:extLst>
      <p:ext uri="{BB962C8B-B14F-4D97-AF65-F5344CB8AC3E}">
        <p14:creationId xmlns:p14="http://schemas.microsoft.com/office/powerpoint/2010/main" val="658953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F044-B10A-4624-B1DB-05E75DAE4231}"/>
              </a:ext>
            </a:extLst>
          </p:cNvPr>
          <p:cNvSpPr>
            <a:spLocks noGrp="1"/>
          </p:cNvSpPr>
          <p:nvPr>
            <p:ph type="ctrTitle" hasCustomPrompt="1"/>
          </p:nvPr>
        </p:nvSpPr>
        <p:spPr>
          <a:xfrm>
            <a:off x="415160" y="503778"/>
            <a:ext cx="4976648" cy="830997"/>
          </a:xfrm>
        </p:spPr>
        <p:txBody>
          <a:bodyPr anchor="t" anchorCtr="0">
            <a:spAutoFit/>
          </a:bodyPr>
          <a:lstStyle>
            <a:lvl1pPr algn="l">
              <a:defRPr sz="6000"/>
            </a:lvl1pPr>
          </a:lstStyle>
          <a:p>
            <a:r>
              <a:rPr lang="en-US"/>
              <a:t>Thank you.</a:t>
            </a:r>
          </a:p>
        </p:txBody>
      </p:sp>
      <p:sp>
        <p:nvSpPr>
          <p:cNvPr id="3" name="Subtitle 2">
            <a:extLst>
              <a:ext uri="{FF2B5EF4-FFF2-40B4-BE49-F238E27FC236}">
                <a16:creationId xmlns:a16="http://schemas.microsoft.com/office/drawing/2014/main" id="{0BD28C14-8C3B-47FB-BD20-748A2D647FF4}"/>
              </a:ext>
            </a:extLst>
          </p:cNvPr>
          <p:cNvSpPr>
            <a:spLocks noGrp="1"/>
          </p:cNvSpPr>
          <p:nvPr>
            <p:ph type="subTitle" idx="1" hasCustomPrompt="1"/>
          </p:nvPr>
        </p:nvSpPr>
        <p:spPr>
          <a:xfrm>
            <a:off x="457200" y="1232123"/>
            <a:ext cx="4934608" cy="472630"/>
          </a:xfrm>
        </p:spPr>
        <p:txBody>
          <a:bodyPr wrap="square" tIns="91440">
            <a:spAutoFit/>
          </a:bodyPr>
          <a:lstStyle>
            <a:lvl1pPr marL="0" indent="0" algn="l">
              <a:lnSpc>
                <a:spcPct val="112000"/>
              </a:lnSpc>
              <a:spcAft>
                <a:spcPct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a:t>
            </a:r>
          </a:p>
        </p:txBody>
      </p:sp>
      <p:sp>
        <p:nvSpPr>
          <p:cNvPr id="9" name="Picture Placeholder 8">
            <a:extLst>
              <a:ext uri="{FF2B5EF4-FFF2-40B4-BE49-F238E27FC236}">
                <a16:creationId xmlns:a16="http://schemas.microsoft.com/office/drawing/2014/main" id="{F9C28A21-B807-43C0-B2B9-963821E0D6C7}"/>
              </a:ext>
            </a:extLst>
          </p:cNvPr>
          <p:cNvSpPr>
            <a:spLocks noGrp="1"/>
          </p:cNvSpPr>
          <p:nvPr>
            <p:ph type="pic" sz="quarter" idx="10" hasCustomPrompt="1"/>
          </p:nvPr>
        </p:nvSpPr>
        <p:spPr>
          <a:xfrm>
            <a:off x="6094413" y="488950"/>
            <a:ext cx="5640387" cy="5878513"/>
          </a:xfr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Tree>
    <p:extLst>
      <p:ext uri="{BB962C8B-B14F-4D97-AF65-F5344CB8AC3E}">
        <p14:creationId xmlns:p14="http://schemas.microsoft.com/office/powerpoint/2010/main" val="3837467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E616-7970-4ABF-BE97-5129CE65E309}"/>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37182BBD-4181-43A8-BBBE-CC6728D14A18}"/>
              </a:ext>
            </a:extLst>
          </p:cNvPr>
          <p:cNvSpPr>
            <a:spLocks noGrp="1"/>
          </p:cNvSpPr>
          <p:nvPr>
            <p:ph idx="1" hasCustomPrompt="1"/>
          </p:nvPr>
        </p:nvSpPr>
        <p:spPr/>
        <p:txBody>
          <a:bodyPr/>
          <a:lstStyle>
            <a:lvl1pPr>
              <a:defRPr/>
            </a:lvl1pPr>
          </a:lstStyle>
          <a:p>
            <a:pPr lvl="0"/>
            <a:r>
              <a:rPr lang="en-US"/>
              <a:t> </a:t>
            </a:r>
          </a:p>
        </p:txBody>
      </p:sp>
      <p:sp>
        <p:nvSpPr>
          <p:cNvPr id="5" name="Footer Placeholder 4">
            <a:extLst>
              <a:ext uri="{FF2B5EF4-FFF2-40B4-BE49-F238E27FC236}">
                <a16:creationId xmlns:a16="http://schemas.microsoft.com/office/drawing/2014/main" id="{55E8A1FA-2D45-4AD6-8C94-C0FF37B64D9C}"/>
              </a:ext>
            </a:extLst>
          </p:cNvPr>
          <p:cNvSpPr>
            <a:spLocks noGrp="1"/>
          </p:cNvSpPr>
          <p:nvPr>
            <p:ph type="ftr" sz="quarter" idx="11"/>
          </p:nvPr>
        </p:nvSpPr>
        <p:spPr/>
        <p:txBody>
          <a:bodyPr/>
          <a:lstStyle>
            <a:lvl1pPr algn="r">
              <a:defRPr/>
            </a:lvl1pPr>
          </a:lstStyle>
          <a:p>
            <a:r>
              <a:rPr lang="en-US"/>
              <a:t>Confidentiel </a:t>
            </a:r>
            <a:r>
              <a:rPr lang="en-US">
                <a:sym typeface="Symbol" panose="05050102010706020507" pitchFamily="18" charset="2"/>
              </a:rPr>
              <a:t></a:t>
            </a:r>
            <a:r>
              <a:rPr lang="en-US"/>
              <a:t> Ne pas distribuer</a:t>
            </a:r>
          </a:p>
        </p:txBody>
      </p:sp>
      <p:sp>
        <p:nvSpPr>
          <p:cNvPr id="6" name="Slide Number Placeholder 5">
            <a:extLst>
              <a:ext uri="{FF2B5EF4-FFF2-40B4-BE49-F238E27FC236}">
                <a16:creationId xmlns:a16="http://schemas.microsoft.com/office/drawing/2014/main" id="{28C34780-CA67-4827-8DCC-9AC0A44D9AA3}"/>
              </a:ext>
            </a:extLst>
          </p:cNvPr>
          <p:cNvSpPr>
            <a:spLocks noGrp="1"/>
          </p:cNvSpPr>
          <p:nvPr>
            <p:ph type="sldNum" sz="quarter" idx="12"/>
          </p:nvPr>
        </p:nvSpPr>
        <p:spPr/>
        <p:txBody>
          <a:bodyPr/>
          <a:lstStyle/>
          <a:p>
            <a:fld id="{C92A767D-5333-4AF7-8CD5-A8E7D4A4F80A}" type="slidenum">
              <a:rPr lang="en-US" smtClean="0"/>
              <a:t>‹N°›</a:t>
            </a:fld>
            <a:endParaRPr lang="en-US"/>
          </a:p>
        </p:txBody>
      </p:sp>
    </p:spTree>
    <p:extLst>
      <p:ext uri="{BB962C8B-B14F-4D97-AF65-F5344CB8AC3E}">
        <p14:creationId xmlns:p14="http://schemas.microsoft.com/office/powerpoint/2010/main" val="37951266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itle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a:xfrm>
            <a:off x="457200" y="500063"/>
            <a:ext cx="5638800" cy="968375"/>
          </a:xfrm>
        </p:spPr>
        <p:txBody>
          <a:bodyPr>
            <a:noAutofit/>
          </a:bodyPr>
          <a:lstStyle>
            <a:lvl1pPr>
              <a:defRPr sz="3600"/>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8" name="Content Placeholder 7">
            <a:extLst>
              <a:ext uri="{FF2B5EF4-FFF2-40B4-BE49-F238E27FC236}">
                <a16:creationId xmlns:a16="http://schemas.microsoft.com/office/drawing/2014/main" id="{03E80719-2D4E-41DE-A55E-E03464ECDD27}"/>
              </a:ext>
            </a:extLst>
          </p:cNvPr>
          <p:cNvSpPr>
            <a:spLocks noGrp="1"/>
          </p:cNvSpPr>
          <p:nvPr>
            <p:ph sz="quarter" idx="13" hasCustomPrompt="1"/>
          </p:nvPr>
        </p:nvSpPr>
        <p:spPr>
          <a:xfrm>
            <a:off x="457200" y="979488"/>
            <a:ext cx="11277600" cy="4897437"/>
          </a:xfrm>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418834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itl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8" name="Content Placeholder 7">
            <a:extLst>
              <a:ext uri="{FF2B5EF4-FFF2-40B4-BE49-F238E27FC236}">
                <a16:creationId xmlns:a16="http://schemas.microsoft.com/office/drawing/2014/main" id="{CA624E93-9D7D-4934-9B79-415E9F62F8DB}"/>
              </a:ext>
            </a:extLst>
          </p:cNvPr>
          <p:cNvSpPr>
            <a:spLocks noGrp="1"/>
          </p:cNvSpPr>
          <p:nvPr>
            <p:ph sz="quarter" idx="13" hasCustomPrompt="1"/>
          </p:nvPr>
        </p:nvSpPr>
        <p:spPr>
          <a:xfrm>
            <a:off x="457200" y="979488"/>
            <a:ext cx="11277600" cy="4897437"/>
          </a:xfrm>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22956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base">
    <p:bg>
      <p:bgPr>
        <a:solidFill>
          <a:schemeClr val="bg1"/>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48F8393F-81E8-425E-9368-1C60FECF07B7}"/>
              </a:ext>
            </a:extLst>
          </p:cNvPr>
          <p:cNvSpPr>
            <a:spLocks noGrp="1"/>
          </p:cNvSpPr>
          <p:nvPr>
            <p:ph type="pic" sz="quarter" idx="34"/>
          </p:nvPr>
        </p:nvSpPr>
        <p:spPr>
          <a:xfrm>
            <a:off x="7154863" y="500063"/>
            <a:ext cx="4591050" cy="5710237"/>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endParaRPr lang="en-US"/>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Tree>
    <p:extLst>
      <p:ext uri="{BB962C8B-B14F-4D97-AF65-F5344CB8AC3E}">
        <p14:creationId xmlns:p14="http://schemas.microsoft.com/office/powerpoint/2010/main" val="35893531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s (more than eigh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CC20A98-1D1C-44B5-A462-AC587B23A5A2}"/>
              </a:ext>
            </a:extLst>
          </p:cNvPr>
          <p:cNvSpPr>
            <a:spLocks noGrp="1"/>
          </p:cNvSpPr>
          <p:nvPr>
            <p:ph type="pic" sz="quarter" idx="16" hasCustomPrompt="1"/>
          </p:nvPr>
        </p:nvSpPr>
        <p:spPr>
          <a:xfrm>
            <a:off x="669679" y="1146012"/>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2" name="Title 1">
            <a:extLst>
              <a:ext uri="{FF2B5EF4-FFF2-40B4-BE49-F238E27FC236}">
                <a16:creationId xmlns:a16="http://schemas.microsoft.com/office/drawing/2014/main" id="{27EC1E00-8EC7-4E45-B22B-3DFFA79AD1F4}"/>
              </a:ext>
            </a:extLst>
          </p:cNvPr>
          <p:cNvSpPr>
            <a:spLocks noGrp="1"/>
          </p:cNvSpPr>
          <p:nvPr>
            <p:ph type="title" hasCustomPrompt="1"/>
          </p:nvPr>
        </p:nvSpPr>
        <p:spPr/>
        <p:txBody>
          <a:bodyPr/>
          <a:lstStyle>
            <a:lvl1pPr>
              <a:defRPr/>
            </a:lvl1pPr>
          </a:lstStyle>
          <a:p>
            <a:r>
              <a:rPr lang="en-US"/>
              <a:t>Slide Title</a:t>
            </a:r>
          </a:p>
        </p:txBody>
      </p:sp>
      <p:sp>
        <p:nvSpPr>
          <p:cNvPr id="4" name="Footer Placeholder 3">
            <a:extLst>
              <a:ext uri="{FF2B5EF4-FFF2-40B4-BE49-F238E27FC236}">
                <a16:creationId xmlns:a16="http://schemas.microsoft.com/office/drawing/2014/main" id="{69E72525-E150-4989-A913-6A92829BE7DF}"/>
              </a:ext>
            </a:extLst>
          </p:cNvPr>
          <p:cNvSpPr>
            <a:spLocks noGrp="1"/>
          </p:cNvSpPr>
          <p:nvPr>
            <p:ph type="ftr" sz="quarter" idx="11"/>
          </p:nvPr>
        </p:nvSpPr>
        <p:spPr/>
        <p:txBody>
          <a:bodyPr/>
          <a:lstStyle>
            <a:lvl1pPr>
              <a:defRPr>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5" name="Slide Number Placeholder 4">
            <a:extLst>
              <a:ext uri="{FF2B5EF4-FFF2-40B4-BE49-F238E27FC236}">
                <a16:creationId xmlns:a16="http://schemas.microsoft.com/office/drawing/2014/main" id="{DFC46D4C-EFED-4D50-B8DE-9587F6FE43D6}"/>
              </a:ext>
            </a:extLst>
          </p:cNvPr>
          <p:cNvSpPr>
            <a:spLocks noGrp="1"/>
          </p:cNvSpPr>
          <p:nvPr>
            <p:ph type="sldNum" sz="quarter" idx="12"/>
          </p:nvPr>
        </p:nvSpPr>
        <p:spPr/>
        <p:txBody>
          <a:bodyPr/>
          <a:lstStyle/>
          <a:p>
            <a:fld id="{C92A767D-5333-4AF7-8CD5-A8E7D4A4F80A}" type="slidenum">
              <a:rPr lang="en-US" smtClean="0"/>
              <a:t>‹N°›</a:t>
            </a:fld>
            <a:endParaRPr lang="en-US"/>
          </a:p>
        </p:txBody>
      </p:sp>
      <p:sp>
        <p:nvSpPr>
          <p:cNvPr id="6" name="Text Placeholder 6">
            <a:extLst>
              <a:ext uri="{FF2B5EF4-FFF2-40B4-BE49-F238E27FC236}">
                <a16:creationId xmlns:a16="http://schemas.microsoft.com/office/drawing/2014/main" id="{F3301DFA-8F8A-44BD-96CB-D3745B63A6CB}"/>
              </a:ext>
            </a:extLst>
          </p:cNvPr>
          <p:cNvSpPr>
            <a:spLocks noGrp="1"/>
          </p:cNvSpPr>
          <p:nvPr>
            <p:ph type="body" sz="quarter" idx="13" hasCustomPrompt="1"/>
          </p:nvPr>
        </p:nvSpPr>
        <p:spPr>
          <a:xfrm>
            <a:off x="457200" y="2712488"/>
            <a:ext cx="1874838" cy="287393"/>
          </a:xfrm>
        </p:spPr>
        <p:txBody>
          <a:bodyPr lIns="0" rIns="0">
            <a:noAutofit/>
          </a:bodyPr>
          <a:lstStyle>
            <a:lvl1pPr marL="0" indent="0" algn="ctr">
              <a:buFontTx/>
              <a:buNone/>
              <a:defRPr sz="1500"/>
            </a:lvl1pPr>
          </a:lstStyle>
          <a:p>
            <a:pPr lvl="0"/>
            <a:r>
              <a:rPr lang="en-US"/>
              <a:t>Presenter</a:t>
            </a:r>
          </a:p>
        </p:txBody>
      </p:sp>
      <p:sp>
        <p:nvSpPr>
          <p:cNvPr id="9" name="Text Placeholder 6">
            <a:extLst>
              <a:ext uri="{FF2B5EF4-FFF2-40B4-BE49-F238E27FC236}">
                <a16:creationId xmlns:a16="http://schemas.microsoft.com/office/drawing/2014/main" id="{675A9203-5B57-4735-945D-095EB449F2AD}"/>
              </a:ext>
            </a:extLst>
          </p:cNvPr>
          <p:cNvSpPr>
            <a:spLocks noGrp="1"/>
          </p:cNvSpPr>
          <p:nvPr>
            <p:ph type="body" sz="quarter" idx="15" hasCustomPrompt="1"/>
          </p:nvPr>
        </p:nvSpPr>
        <p:spPr>
          <a:xfrm>
            <a:off x="457200" y="2999882"/>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70" name="Picture Placeholder 9">
            <a:extLst>
              <a:ext uri="{FF2B5EF4-FFF2-40B4-BE49-F238E27FC236}">
                <a16:creationId xmlns:a16="http://schemas.microsoft.com/office/drawing/2014/main" id="{D887C04D-97ED-4E5D-B92C-68E5414DE31F}"/>
              </a:ext>
            </a:extLst>
          </p:cNvPr>
          <p:cNvSpPr>
            <a:spLocks noGrp="1"/>
          </p:cNvSpPr>
          <p:nvPr>
            <p:ph type="pic" sz="quarter" idx="17" hasCustomPrompt="1"/>
          </p:nvPr>
        </p:nvSpPr>
        <p:spPr>
          <a:xfrm>
            <a:off x="2550232" y="1146012"/>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71" name="Text Placeholder 6">
            <a:extLst>
              <a:ext uri="{FF2B5EF4-FFF2-40B4-BE49-F238E27FC236}">
                <a16:creationId xmlns:a16="http://schemas.microsoft.com/office/drawing/2014/main" id="{E20E3B9F-AEA2-40E7-8CE1-9973B99FE131}"/>
              </a:ext>
            </a:extLst>
          </p:cNvPr>
          <p:cNvSpPr>
            <a:spLocks noGrp="1"/>
          </p:cNvSpPr>
          <p:nvPr>
            <p:ph type="body" sz="quarter" idx="18" hasCustomPrompt="1"/>
          </p:nvPr>
        </p:nvSpPr>
        <p:spPr>
          <a:xfrm>
            <a:off x="2337753" y="2712488"/>
            <a:ext cx="1874838" cy="287393"/>
          </a:xfrm>
        </p:spPr>
        <p:txBody>
          <a:bodyPr lIns="0" rIns="0">
            <a:noAutofit/>
          </a:bodyPr>
          <a:lstStyle>
            <a:lvl1pPr marL="0" indent="0" algn="ctr">
              <a:buFontTx/>
              <a:buNone/>
              <a:defRPr sz="1500"/>
            </a:lvl1pPr>
          </a:lstStyle>
          <a:p>
            <a:pPr lvl="0"/>
            <a:r>
              <a:rPr lang="en-US"/>
              <a:t>Presenter</a:t>
            </a:r>
          </a:p>
        </p:txBody>
      </p:sp>
      <p:sp>
        <p:nvSpPr>
          <p:cNvPr id="172" name="Text Placeholder 6">
            <a:extLst>
              <a:ext uri="{FF2B5EF4-FFF2-40B4-BE49-F238E27FC236}">
                <a16:creationId xmlns:a16="http://schemas.microsoft.com/office/drawing/2014/main" id="{22F21C3F-AA95-4DCB-A7BB-C0757F1ECC32}"/>
              </a:ext>
            </a:extLst>
          </p:cNvPr>
          <p:cNvSpPr>
            <a:spLocks noGrp="1"/>
          </p:cNvSpPr>
          <p:nvPr>
            <p:ph type="body" sz="quarter" idx="19" hasCustomPrompt="1"/>
          </p:nvPr>
        </p:nvSpPr>
        <p:spPr>
          <a:xfrm>
            <a:off x="2337753" y="2999882"/>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73" name="Picture Placeholder 9">
            <a:extLst>
              <a:ext uri="{FF2B5EF4-FFF2-40B4-BE49-F238E27FC236}">
                <a16:creationId xmlns:a16="http://schemas.microsoft.com/office/drawing/2014/main" id="{1AF270D9-E1AD-47C9-92A9-EE239A317A2B}"/>
              </a:ext>
            </a:extLst>
          </p:cNvPr>
          <p:cNvSpPr>
            <a:spLocks noGrp="1"/>
          </p:cNvSpPr>
          <p:nvPr>
            <p:ph type="pic" sz="quarter" idx="20" hasCustomPrompt="1"/>
          </p:nvPr>
        </p:nvSpPr>
        <p:spPr>
          <a:xfrm>
            <a:off x="4430785" y="1146012"/>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74" name="Text Placeholder 6">
            <a:extLst>
              <a:ext uri="{FF2B5EF4-FFF2-40B4-BE49-F238E27FC236}">
                <a16:creationId xmlns:a16="http://schemas.microsoft.com/office/drawing/2014/main" id="{E8C1D96E-F563-4789-A39F-EDD35EB62396}"/>
              </a:ext>
            </a:extLst>
          </p:cNvPr>
          <p:cNvSpPr>
            <a:spLocks noGrp="1"/>
          </p:cNvSpPr>
          <p:nvPr>
            <p:ph type="body" sz="quarter" idx="21" hasCustomPrompt="1"/>
          </p:nvPr>
        </p:nvSpPr>
        <p:spPr>
          <a:xfrm>
            <a:off x="4218306" y="2712488"/>
            <a:ext cx="1874838" cy="287393"/>
          </a:xfrm>
        </p:spPr>
        <p:txBody>
          <a:bodyPr lIns="0" rIns="0">
            <a:noAutofit/>
          </a:bodyPr>
          <a:lstStyle>
            <a:lvl1pPr marL="0" indent="0" algn="ctr">
              <a:buFontTx/>
              <a:buNone/>
              <a:defRPr sz="1500"/>
            </a:lvl1pPr>
          </a:lstStyle>
          <a:p>
            <a:pPr lvl="0"/>
            <a:r>
              <a:rPr lang="en-US"/>
              <a:t>Presenter</a:t>
            </a:r>
          </a:p>
        </p:txBody>
      </p:sp>
      <p:sp>
        <p:nvSpPr>
          <p:cNvPr id="175" name="Text Placeholder 6">
            <a:extLst>
              <a:ext uri="{FF2B5EF4-FFF2-40B4-BE49-F238E27FC236}">
                <a16:creationId xmlns:a16="http://schemas.microsoft.com/office/drawing/2014/main" id="{0C933AA2-9609-4C42-B10B-3333B053894D}"/>
              </a:ext>
            </a:extLst>
          </p:cNvPr>
          <p:cNvSpPr>
            <a:spLocks noGrp="1"/>
          </p:cNvSpPr>
          <p:nvPr>
            <p:ph type="body" sz="quarter" idx="22" hasCustomPrompt="1"/>
          </p:nvPr>
        </p:nvSpPr>
        <p:spPr>
          <a:xfrm>
            <a:off x="4218306" y="2999882"/>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79" name="Picture Placeholder 9">
            <a:extLst>
              <a:ext uri="{FF2B5EF4-FFF2-40B4-BE49-F238E27FC236}">
                <a16:creationId xmlns:a16="http://schemas.microsoft.com/office/drawing/2014/main" id="{B261CCF7-88A7-4F36-A46B-560016557482}"/>
              </a:ext>
            </a:extLst>
          </p:cNvPr>
          <p:cNvSpPr>
            <a:spLocks noGrp="1"/>
          </p:cNvSpPr>
          <p:nvPr>
            <p:ph type="pic" sz="quarter" idx="23" hasCustomPrompt="1"/>
          </p:nvPr>
        </p:nvSpPr>
        <p:spPr>
          <a:xfrm>
            <a:off x="6311338" y="1146012"/>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80" name="Text Placeholder 6">
            <a:extLst>
              <a:ext uri="{FF2B5EF4-FFF2-40B4-BE49-F238E27FC236}">
                <a16:creationId xmlns:a16="http://schemas.microsoft.com/office/drawing/2014/main" id="{0EAE86B3-B972-40ED-82E3-FF3AD5B55987}"/>
              </a:ext>
            </a:extLst>
          </p:cNvPr>
          <p:cNvSpPr>
            <a:spLocks noGrp="1"/>
          </p:cNvSpPr>
          <p:nvPr>
            <p:ph type="body" sz="quarter" idx="24" hasCustomPrompt="1"/>
          </p:nvPr>
        </p:nvSpPr>
        <p:spPr>
          <a:xfrm>
            <a:off x="6098859" y="2712488"/>
            <a:ext cx="1874838" cy="287393"/>
          </a:xfrm>
        </p:spPr>
        <p:txBody>
          <a:bodyPr lIns="0" rIns="0">
            <a:noAutofit/>
          </a:bodyPr>
          <a:lstStyle>
            <a:lvl1pPr marL="0" indent="0" algn="ctr">
              <a:buFontTx/>
              <a:buNone/>
              <a:defRPr sz="1500"/>
            </a:lvl1pPr>
          </a:lstStyle>
          <a:p>
            <a:pPr lvl="0"/>
            <a:r>
              <a:rPr lang="en-US"/>
              <a:t>Presenter</a:t>
            </a:r>
          </a:p>
        </p:txBody>
      </p:sp>
      <p:sp>
        <p:nvSpPr>
          <p:cNvPr id="181" name="Text Placeholder 6">
            <a:extLst>
              <a:ext uri="{FF2B5EF4-FFF2-40B4-BE49-F238E27FC236}">
                <a16:creationId xmlns:a16="http://schemas.microsoft.com/office/drawing/2014/main" id="{30BBBE79-199D-46ED-A0BB-FA92363B1E31}"/>
              </a:ext>
            </a:extLst>
          </p:cNvPr>
          <p:cNvSpPr>
            <a:spLocks noGrp="1"/>
          </p:cNvSpPr>
          <p:nvPr>
            <p:ph type="body" sz="quarter" idx="25" hasCustomPrompt="1"/>
          </p:nvPr>
        </p:nvSpPr>
        <p:spPr>
          <a:xfrm>
            <a:off x="6098859" y="2999882"/>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82" name="Picture Placeholder 9">
            <a:extLst>
              <a:ext uri="{FF2B5EF4-FFF2-40B4-BE49-F238E27FC236}">
                <a16:creationId xmlns:a16="http://schemas.microsoft.com/office/drawing/2014/main" id="{7AB66B6C-2971-46DD-A683-61D93E74E538}"/>
              </a:ext>
            </a:extLst>
          </p:cNvPr>
          <p:cNvSpPr>
            <a:spLocks noGrp="1"/>
          </p:cNvSpPr>
          <p:nvPr>
            <p:ph type="pic" sz="quarter" idx="26" hasCustomPrompt="1"/>
          </p:nvPr>
        </p:nvSpPr>
        <p:spPr>
          <a:xfrm>
            <a:off x="8191891" y="1146012"/>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83" name="Text Placeholder 6">
            <a:extLst>
              <a:ext uri="{FF2B5EF4-FFF2-40B4-BE49-F238E27FC236}">
                <a16:creationId xmlns:a16="http://schemas.microsoft.com/office/drawing/2014/main" id="{2E639640-85A4-4393-845F-D31C16003F54}"/>
              </a:ext>
            </a:extLst>
          </p:cNvPr>
          <p:cNvSpPr>
            <a:spLocks noGrp="1"/>
          </p:cNvSpPr>
          <p:nvPr>
            <p:ph type="body" sz="quarter" idx="27" hasCustomPrompt="1"/>
          </p:nvPr>
        </p:nvSpPr>
        <p:spPr>
          <a:xfrm>
            <a:off x="7979412" y="2712488"/>
            <a:ext cx="1874838" cy="287393"/>
          </a:xfrm>
        </p:spPr>
        <p:txBody>
          <a:bodyPr lIns="0" rIns="0">
            <a:noAutofit/>
          </a:bodyPr>
          <a:lstStyle>
            <a:lvl1pPr marL="0" indent="0" algn="ctr">
              <a:buFontTx/>
              <a:buNone/>
              <a:defRPr sz="1500"/>
            </a:lvl1pPr>
          </a:lstStyle>
          <a:p>
            <a:pPr lvl="0"/>
            <a:r>
              <a:rPr lang="en-US"/>
              <a:t>Presenter</a:t>
            </a:r>
          </a:p>
        </p:txBody>
      </p:sp>
      <p:sp>
        <p:nvSpPr>
          <p:cNvPr id="184" name="Text Placeholder 6">
            <a:extLst>
              <a:ext uri="{FF2B5EF4-FFF2-40B4-BE49-F238E27FC236}">
                <a16:creationId xmlns:a16="http://schemas.microsoft.com/office/drawing/2014/main" id="{3CDDC617-5389-432E-82B2-8801154F2435}"/>
              </a:ext>
            </a:extLst>
          </p:cNvPr>
          <p:cNvSpPr>
            <a:spLocks noGrp="1"/>
          </p:cNvSpPr>
          <p:nvPr>
            <p:ph type="body" sz="quarter" idx="28" hasCustomPrompt="1"/>
          </p:nvPr>
        </p:nvSpPr>
        <p:spPr>
          <a:xfrm>
            <a:off x="7979412" y="2999882"/>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85" name="Picture Placeholder 9">
            <a:extLst>
              <a:ext uri="{FF2B5EF4-FFF2-40B4-BE49-F238E27FC236}">
                <a16:creationId xmlns:a16="http://schemas.microsoft.com/office/drawing/2014/main" id="{2B3A1DF5-F487-4D11-98C5-01480A20DD67}"/>
              </a:ext>
            </a:extLst>
          </p:cNvPr>
          <p:cNvSpPr>
            <a:spLocks noGrp="1"/>
          </p:cNvSpPr>
          <p:nvPr>
            <p:ph type="pic" sz="quarter" idx="29" hasCustomPrompt="1"/>
          </p:nvPr>
        </p:nvSpPr>
        <p:spPr>
          <a:xfrm>
            <a:off x="10072443" y="1146012"/>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86" name="Text Placeholder 6">
            <a:extLst>
              <a:ext uri="{FF2B5EF4-FFF2-40B4-BE49-F238E27FC236}">
                <a16:creationId xmlns:a16="http://schemas.microsoft.com/office/drawing/2014/main" id="{71C06866-E007-41E0-83EB-F16BAB068F6D}"/>
              </a:ext>
            </a:extLst>
          </p:cNvPr>
          <p:cNvSpPr>
            <a:spLocks noGrp="1"/>
          </p:cNvSpPr>
          <p:nvPr>
            <p:ph type="body" sz="quarter" idx="30" hasCustomPrompt="1"/>
          </p:nvPr>
        </p:nvSpPr>
        <p:spPr>
          <a:xfrm>
            <a:off x="9859964" y="2712488"/>
            <a:ext cx="1874838" cy="287393"/>
          </a:xfrm>
        </p:spPr>
        <p:txBody>
          <a:bodyPr lIns="0" rIns="0">
            <a:noAutofit/>
          </a:bodyPr>
          <a:lstStyle>
            <a:lvl1pPr marL="0" indent="0" algn="ctr">
              <a:buFontTx/>
              <a:buNone/>
              <a:defRPr sz="1500"/>
            </a:lvl1pPr>
          </a:lstStyle>
          <a:p>
            <a:pPr lvl="0"/>
            <a:r>
              <a:rPr lang="en-US"/>
              <a:t>Presenter</a:t>
            </a:r>
          </a:p>
        </p:txBody>
      </p:sp>
      <p:sp>
        <p:nvSpPr>
          <p:cNvPr id="187" name="Text Placeholder 6">
            <a:extLst>
              <a:ext uri="{FF2B5EF4-FFF2-40B4-BE49-F238E27FC236}">
                <a16:creationId xmlns:a16="http://schemas.microsoft.com/office/drawing/2014/main" id="{33109B80-661A-40FA-B47D-68F68E4F739A}"/>
              </a:ext>
            </a:extLst>
          </p:cNvPr>
          <p:cNvSpPr>
            <a:spLocks noGrp="1"/>
          </p:cNvSpPr>
          <p:nvPr>
            <p:ph type="body" sz="quarter" idx="31" hasCustomPrompt="1"/>
          </p:nvPr>
        </p:nvSpPr>
        <p:spPr>
          <a:xfrm>
            <a:off x="9859964" y="2999882"/>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88" name="Picture Placeholder 9">
            <a:extLst>
              <a:ext uri="{FF2B5EF4-FFF2-40B4-BE49-F238E27FC236}">
                <a16:creationId xmlns:a16="http://schemas.microsoft.com/office/drawing/2014/main" id="{9207CC5E-8C77-4A07-8DEE-C2FC78239D34}"/>
              </a:ext>
            </a:extLst>
          </p:cNvPr>
          <p:cNvSpPr>
            <a:spLocks noGrp="1"/>
          </p:cNvSpPr>
          <p:nvPr>
            <p:ph type="pic" sz="quarter" idx="32" hasCustomPrompt="1"/>
          </p:nvPr>
        </p:nvSpPr>
        <p:spPr>
          <a:xfrm>
            <a:off x="669679" y="3742171"/>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89" name="Text Placeholder 6">
            <a:extLst>
              <a:ext uri="{FF2B5EF4-FFF2-40B4-BE49-F238E27FC236}">
                <a16:creationId xmlns:a16="http://schemas.microsoft.com/office/drawing/2014/main" id="{31F77084-3C99-43AD-BBD2-B05E56F5537C}"/>
              </a:ext>
            </a:extLst>
          </p:cNvPr>
          <p:cNvSpPr>
            <a:spLocks noGrp="1"/>
          </p:cNvSpPr>
          <p:nvPr>
            <p:ph type="body" sz="quarter" idx="33" hasCustomPrompt="1"/>
          </p:nvPr>
        </p:nvSpPr>
        <p:spPr>
          <a:xfrm>
            <a:off x="457200" y="5308647"/>
            <a:ext cx="1874838" cy="287393"/>
          </a:xfrm>
        </p:spPr>
        <p:txBody>
          <a:bodyPr lIns="0" rIns="0">
            <a:noAutofit/>
          </a:bodyPr>
          <a:lstStyle>
            <a:lvl1pPr marL="0" indent="0" algn="ctr">
              <a:buFontTx/>
              <a:buNone/>
              <a:defRPr sz="1500"/>
            </a:lvl1pPr>
          </a:lstStyle>
          <a:p>
            <a:pPr lvl="0"/>
            <a:r>
              <a:rPr lang="en-US"/>
              <a:t>Presenter</a:t>
            </a:r>
          </a:p>
        </p:txBody>
      </p:sp>
      <p:sp>
        <p:nvSpPr>
          <p:cNvPr id="190" name="Text Placeholder 6">
            <a:extLst>
              <a:ext uri="{FF2B5EF4-FFF2-40B4-BE49-F238E27FC236}">
                <a16:creationId xmlns:a16="http://schemas.microsoft.com/office/drawing/2014/main" id="{56B38913-DE8F-403C-83E8-AF51000771A3}"/>
              </a:ext>
            </a:extLst>
          </p:cNvPr>
          <p:cNvSpPr>
            <a:spLocks noGrp="1"/>
          </p:cNvSpPr>
          <p:nvPr>
            <p:ph type="body" sz="quarter" idx="34" hasCustomPrompt="1"/>
          </p:nvPr>
        </p:nvSpPr>
        <p:spPr>
          <a:xfrm>
            <a:off x="457200" y="5596041"/>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91" name="Picture Placeholder 9">
            <a:extLst>
              <a:ext uri="{FF2B5EF4-FFF2-40B4-BE49-F238E27FC236}">
                <a16:creationId xmlns:a16="http://schemas.microsoft.com/office/drawing/2014/main" id="{F3019027-0656-4504-BA6B-9CCF41D33D5A}"/>
              </a:ext>
            </a:extLst>
          </p:cNvPr>
          <p:cNvSpPr>
            <a:spLocks noGrp="1"/>
          </p:cNvSpPr>
          <p:nvPr>
            <p:ph type="pic" sz="quarter" idx="35" hasCustomPrompt="1"/>
          </p:nvPr>
        </p:nvSpPr>
        <p:spPr>
          <a:xfrm>
            <a:off x="2550232" y="3742171"/>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92" name="Text Placeholder 6">
            <a:extLst>
              <a:ext uri="{FF2B5EF4-FFF2-40B4-BE49-F238E27FC236}">
                <a16:creationId xmlns:a16="http://schemas.microsoft.com/office/drawing/2014/main" id="{D77B24C8-B278-466D-ABA4-E21B9620A1BF}"/>
              </a:ext>
            </a:extLst>
          </p:cNvPr>
          <p:cNvSpPr>
            <a:spLocks noGrp="1"/>
          </p:cNvSpPr>
          <p:nvPr>
            <p:ph type="body" sz="quarter" idx="36" hasCustomPrompt="1"/>
          </p:nvPr>
        </p:nvSpPr>
        <p:spPr>
          <a:xfrm>
            <a:off x="2337753" y="5308647"/>
            <a:ext cx="1874838" cy="287393"/>
          </a:xfrm>
        </p:spPr>
        <p:txBody>
          <a:bodyPr lIns="0" rIns="0">
            <a:noAutofit/>
          </a:bodyPr>
          <a:lstStyle>
            <a:lvl1pPr marL="0" indent="0" algn="ctr">
              <a:buFontTx/>
              <a:buNone/>
              <a:defRPr sz="1500"/>
            </a:lvl1pPr>
          </a:lstStyle>
          <a:p>
            <a:pPr lvl="0"/>
            <a:r>
              <a:rPr lang="en-US"/>
              <a:t>Presenter</a:t>
            </a:r>
          </a:p>
        </p:txBody>
      </p:sp>
      <p:sp>
        <p:nvSpPr>
          <p:cNvPr id="193" name="Text Placeholder 6">
            <a:extLst>
              <a:ext uri="{FF2B5EF4-FFF2-40B4-BE49-F238E27FC236}">
                <a16:creationId xmlns:a16="http://schemas.microsoft.com/office/drawing/2014/main" id="{4EBA68A2-F118-4FA1-8B51-FFD2CB084FE9}"/>
              </a:ext>
            </a:extLst>
          </p:cNvPr>
          <p:cNvSpPr>
            <a:spLocks noGrp="1"/>
          </p:cNvSpPr>
          <p:nvPr>
            <p:ph type="body" sz="quarter" idx="37" hasCustomPrompt="1"/>
          </p:nvPr>
        </p:nvSpPr>
        <p:spPr>
          <a:xfrm>
            <a:off x="2337753" y="5596041"/>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94" name="Picture Placeholder 9">
            <a:extLst>
              <a:ext uri="{FF2B5EF4-FFF2-40B4-BE49-F238E27FC236}">
                <a16:creationId xmlns:a16="http://schemas.microsoft.com/office/drawing/2014/main" id="{E1308DFA-4602-4ADD-91F5-8012DD8F7055}"/>
              </a:ext>
            </a:extLst>
          </p:cNvPr>
          <p:cNvSpPr>
            <a:spLocks noGrp="1"/>
          </p:cNvSpPr>
          <p:nvPr>
            <p:ph type="pic" sz="quarter" idx="38" hasCustomPrompt="1"/>
          </p:nvPr>
        </p:nvSpPr>
        <p:spPr>
          <a:xfrm>
            <a:off x="4430785" y="3742171"/>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95" name="Text Placeholder 6">
            <a:extLst>
              <a:ext uri="{FF2B5EF4-FFF2-40B4-BE49-F238E27FC236}">
                <a16:creationId xmlns:a16="http://schemas.microsoft.com/office/drawing/2014/main" id="{1B037B8E-2F4D-4FE2-B7F4-AAE3ED0AAC01}"/>
              </a:ext>
            </a:extLst>
          </p:cNvPr>
          <p:cNvSpPr>
            <a:spLocks noGrp="1"/>
          </p:cNvSpPr>
          <p:nvPr>
            <p:ph type="body" sz="quarter" idx="39" hasCustomPrompt="1"/>
          </p:nvPr>
        </p:nvSpPr>
        <p:spPr>
          <a:xfrm>
            <a:off x="4218306" y="5308647"/>
            <a:ext cx="1874838" cy="287393"/>
          </a:xfrm>
        </p:spPr>
        <p:txBody>
          <a:bodyPr lIns="0" rIns="0">
            <a:noAutofit/>
          </a:bodyPr>
          <a:lstStyle>
            <a:lvl1pPr marL="0" indent="0" algn="ctr">
              <a:buFontTx/>
              <a:buNone/>
              <a:defRPr sz="1500"/>
            </a:lvl1pPr>
          </a:lstStyle>
          <a:p>
            <a:pPr lvl="0"/>
            <a:r>
              <a:rPr lang="en-US"/>
              <a:t>Presenter</a:t>
            </a:r>
          </a:p>
        </p:txBody>
      </p:sp>
      <p:sp>
        <p:nvSpPr>
          <p:cNvPr id="196" name="Text Placeholder 6">
            <a:extLst>
              <a:ext uri="{FF2B5EF4-FFF2-40B4-BE49-F238E27FC236}">
                <a16:creationId xmlns:a16="http://schemas.microsoft.com/office/drawing/2014/main" id="{A08FCF41-6EAD-437C-B17F-9516DFFF1B3C}"/>
              </a:ext>
            </a:extLst>
          </p:cNvPr>
          <p:cNvSpPr>
            <a:spLocks noGrp="1"/>
          </p:cNvSpPr>
          <p:nvPr>
            <p:ph type="body" sz="quarter" idx="40" hasCustomPrompt="1"/>
          </p:nvPr>
        </p:nvSpPr>
        <p:spPr>
          <a:xfrm>
            <a:off x="4218306" y="5596041"/>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197" name="Picture Placeholder 9">
            <a:extLst>
              <a:ext uri="{FF2B5EF4-FFF2-40B4-BE49-F238E27FC236}">
                <a16:creationId xmlns:a16="http://schemas.microsoft.com/office/drawing/2014/main" id="{CCDADD29-F103-4E63-A60A-8009E3E95812}"/>
              </a:ext>
            </a:extLst>
          </p:cNvPr>
          <p:cNvSpPr>
            <a:spLocks noGrp="1"/>
          </p:cNvSpPr>
          <p:nvPr>
            <p:ph type="pic" sz="quarter" idx="41" hasCustomPrompt="1"/>
          </p:nvPr>
        </p:nvSpPr>
        <p:spPr>
          <a:xfrm>
            <a:off x="6311338" y="3742171"/>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198" name="Text Placeholder 6">
            <a:extLst>
              <a:ext uri="{FF2B5EF4-FFF2-40B4-BE49-F238E27FC236}">
                <a16:creationId xmlns:a16="http://schemas.microsoft.com/office/drawing/2014/main" id="{623AB71B-AF77-4292-9EB2-C6DFA8ABF135}"/>
              </a:ext>
            </a:extLst>
          </p:cNvPr>
          <p:cNvSpPr>
            <a:spLocks noGrp="1"/>
          </p:cNvSpPr>
          <p:nvPr>
            <p:ph type="body" sz="quarter" idx="42" hasCustomPrompt="1"/>
          </p:nvPr>
        </p:nvSpPr>
        <p:spPr>
          <a:xfrm>
            <a:off x="6098859" y="5308647"/>
            <a:ext cx="1874838" cy="287393"/>
          </a:xfrm>
        </p:spPr>
        <p:txBody>
          <a:bodyPr lIns="0" rIns="0">
            <a:noAutofit/>
          </a:bodyPr>
          <a:lstStyle>
            <a:lvl1pPr marL="0" indent="0" algn="ctr">
              <a:buFontTx/>
              <a:buNone/>
              <a:defRPr sz="1500"/>
            </a:lvl1pPr>
          </a:lstStyle>
          <a:p>
            <a:pPr lvl="0"/>
            <a:r>
              <a:rPr lang="en-US"/>
              <a:t>Presenter</a:t>
            </a:r>
          </a:p>
        </p:txBody>
      </p:sp>
      <p:sp>
        <p:nvSpPr>
          <p:cNvPr id="199" name="Text Placeholder 6">
            <a:extLst>
              <a:ext uri="{FF2B5EF4-FFF2-40B4-BE49-F238E27FC236}">
                <a16:creationId xmlns:a16="http://schemas.microsoft.com/office/drawing/2014/main" id="{AE08CDDC-AF4A-4F44-9F57-FA37F10E65BD}"/>
              </a:ext>
            </a:extLst>
          </p:cNvPr>
          <p:cNvSpPr>
            <a:spLocks noGrp="1"/>
          </p:cNvSpPr>
          <p:nvPr>
            <p:ph type="body" sz="quarter" idx="43" hasCustomPrompt="1"/>
          </p:nvPr>
        </p:nvSpPr>
        <p:spPr>
          <a:xfrm>
            <a:off x="6098859" y="5596041"/>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200" name="Picture Placeholder 9">
            <a:extLst>
              <a:ext uri="{FF2B5EF4-FFF2-40B4-BE49-F238E27FC236}">
                <a16:creationId xmlns:a16="http://schemas.microsoft.com/office/drawing/2014/main" id="{773BE7CF-8363-4221-A465-558CAD2A28A8}"/>
              </a:ext>
            </a:extLst>
          </p:cNvPr>
          <p:cNvSpPr>
            <a:spLocks noGrp="1"/>
          </p:cNvSpPr>
          <p:nvPr>
            <p:ph type="pic" sz="quarter" idx="44" hasCustomPrompt="1"/>
          </p:nvPr>
        </p:nvSpPr>
        <p:spPr>
          <a:xfrm>
            <a:off x="8191891" y="3742171"/>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201" name="Text Placeholder 6">
            <a:extLst>
              <a:ext uri="{FF2B5EF4-FFF2-40B4-BE49-F238E27FC236}">
                <a16:creationId xmlns:a16="http://schemas.microsoft.com/office/drawing/2014/main" id="{2AB91492-DA9C-4D10-8086-6ACD9A7B513E}"/>
              </a:ext>
            </a:extLst>
          </p:cNvPr>
          <p:cNvSpPr>
            <a:spLocks noGrp="1"/>
          </p:cNvSpPr>
          <p:nvPr>
            <p:ph type="body" sz="quarter" idx="45" hasCustomPrompt="1"/>
          </p:nvPr>
        </p:nvSpPr>
        <p:spPr>
          <a:xfrm>
            <a:off x="7979412" y="5308647"/>
            <a:ext cx="1874838" cy="287393"/>
          </a:xfrm>
        </p:spPr>
        <p:txBody>
          <a:bodyPr lIns="0" rIns="0">
            <a:noAutofit/>
          </a:bodyPr>
          <a:lstStyle>
            <a:lvl1pPr marL="0" indent="0" algn="ctr">
              <a:buFontTx/>
              <a:buNone/>
              <a:defRPr sz="1500"/>
            </a:lvl1pPr>
          </a:lstStyle>
          <a:p>
            <a:pPr lvl="0"/>
            <a:r>
              <a:rPr lang="en-US"/>
              <a:t>Presenter</a:t>
            </a:r>
          </a:p>
        </p:txBody>
      </p:sp>
      <p:sp>
        <p:nvSpPr>
          <p:cNvPr id="202" name="Text Placeholder 6">
            <a:extLst>
              <a:ext uri="{FF2B5EF4-FFF2-40B4-BE49-F238E27FC236}">
                <a16:creationId xmlns:a16="http://schemas.microsoft.com/office/drawing/2014/main" id="{5E5A75C3-A444-4FD0-8A0B-B86B462FBA1B}"/>
              </a:ext>
            </a:extLst>
          </p:cNvPr>
          <p:cNvSpPr>
            <a:spLocks noGrp="1"/>
          </p:cNvSpPr>
          <p:nvPr>
            <p:ph type="body" sz="quarter" idx="46" hasCustomPrompt="1"/>
          </p:nvPr>
        </p:nvSpPr>
        <p:spPr>
          <a:xfrm>
            <a:off x="7979412" y="5596041"/>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
        <p:nvSpPr>
          <p:cNvPr id="203" name="Picture Placeholder 9">
            <a:extLst>
              <a:ext uri="{FF2B5EF4-FFF2-40B4-BE49-F238E27FC236}">
                <a16:creationId xmlns:a16="http://schemas.microsoft.com/office/drawing/2014/main" id="{B368D63A-F075-462A-AE94-92A1B69A68BF}"/>
              </a:ext>
            </a:extLst>
          </p:cNvPr>
          <p:cNvSpPr>
            <a:spLocks noGrp="1"/>
          </p:cNvSpPr>
          <p:nvPr>
            <p:ph type="pic" sz="quarter" idx="47" hasCustomPrompt="1"/>
          </p:nvPr>
        </p:nvSpPr>
        <p:spPr>
          <a:xfrm>
            <a:off x="10072443" y="3742171"/>
            <a:ext cx="1449880" cy="1449880"/>
          </a:xfrm>
          <a:prstGeom prst="ellipse">
            <a:avLst/>
          </a:prstGeom>
          <a:solidFill>
            <a:schemeClr val="bg1">
              <a:lumMod val="95000"/>
            </a:schemeClr>
          </a:solidFill>
        </p:spPr>
        <p:txBody>
          <a:bodyPr anchor="ctr" anchorCtr="0"/>
          <a:lstStyle>
            <a:lvl1pPr marL="0" indent="0" algn="ctr">
              <a:buFontTx/>
              <a:buNone/>
              <a:defRPr/>
            </a:lvl1pPr>
          </a:lstStyle>
          <a:p>
            <a:r>
              <a:rPr lang="en-US"/>
              <a:t> </a:t>
            </a:r>
          </a:p>
        </p:txBody>
      </p:sp>
      <p:sp>
        <p:nvSpPr>
          <p:cNvPr id="204" name="Text Placeholder 6">
            <a:extLst>
              <a:ext uri="{FF2B5EF4-FFF2-40B4-BE49-F238E27FC236}">
                <a16:creationId xmlns:a16="http://schemas.microsoft.com/office/drawing/2014/main" id="{07774A98-8970-4EED-BAAD-33DE969B8678}"/>
              </a:ext>
            </a:extLst>
          </p:cNvPr>
          <p:cNvSpPr>
            <a:spLocks noGrp="1"/>
          </p:cNvSpPr>
          <p:nvPr>
            <p:ph type="body" sz="quarter" idx="48" hasCustomPrompt="1"/>
          </p:nvPr>
        </p:nvSpPr>
        <p:spPr>
          <a:xfrm>
            <a:off x="9859964" y="5308647"/>
            <a:ext cx="1874838" cy="287393"/>
          </a:xfrm>
        </p:spPr>
        <p:txBody>
          <a:bodyPr lIns="0" rIns="0">
            <a:noAutofit/>
          </a:bodyPr>
          <a:lstStyle>
            <a:lvl1pPr marL="0" indent="0" algn="ctr">
              <a:buFontTx/>
              <a:buNone/>
              <a:defRPr sz="1500"/>
            </a:lvl1pPr>
          </a:lstStyle>
          <a:p>
            <a:pPr lvl="0"/>
            <a:r>
              <a:rPr lang="en-US"/>
              <a:t>Presenter</a:t>
            </a:r>
          </a:p>
        </p:txBody>
      </p:sp>
      <p:sp>
        <p:nvSpPr>
          <p:cNvPr id="205" name="Text Placeholder 6">
            <a:extLst>
              <a:ext uri="{FF2B5EF4-FFF2-40B4-BE49-F238E27FC236}">
                <a16:creationId xmlns:a16="http://schemas.microsoft.com/office/drawing/2014/main" id="{AB536769-3102-4371-A9CB-EEEA7F299269}"/>
              </a:ext>
            </a:extLst>
          </p:cNvPr>
          <p:cNvSpPr>
            <a:spLocks noGrp="1"/>
          </p:cNvSpPr>
          <p:nvPr>
            <p:ph type="body" sz="quarter" idx="49" hasCustomPrompt="1"/>
          </p:nvPr>
        </p:nvSpPr>
        <p:spPr>
          <a:xfrm>
            <a:off x="9859964" y="5596041"/>
            <a:ext cx="1874838" cy="408098"/>
          </a:xfrm>
        </p:spPr>
        <p:txBody>
          <a:bodyPr lIns="91440" rIns="91440" anchor="t" anchorCtr="0">
            <a:noAutofit/>
          </a:bodyPr>
          <a:lstStyle>
            <a:lvl1pPr marL="0" indent="0" algn="ctr">
              <a:spcAft>
                <a:spcPct val="0"/>
              </a:spcAft>
              <a:buFontTx/>
              <a:buNone/>
              <a:defRPr sz="1100">
                <a:solidFill>
                  <a:schemeClr val="tx2"/>
                </a:solidFill>
              </a:defRPr>
            </a:lvl1pPr>
          </a:lstStyle>
          <a:p>
            <a:pPr lvl="0"/>
            <a:r>
              <a:rPr lang="en-US"/>
              <a:t>Title</a:t>
            </a:r>
          </a:p>
        </p:txBody>
      </p:sp>
    </p:spTree>
    <p:extLst>
      <p:ext uri="{BB962C8B-B14F-4D97-AF65-F5344CB8AC3E}">
        <p14:creationId xmlns:p14="http://schemas.microsoft.com/office/powerpoint/2010/main" val="140386252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image" Target="../media/image1.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D32B6-7892-442B-973B-9473BC5BFA38}"/>
              </a:ext>
            </a:extLst>
          </p:cNvPr>
          <p:cNvSpPr>
            <a:spLocks noGrp="1"/>
          </p:cNvSpPr>
          <p:nvPr>
            <p:ph type="title"/>
          </p:nvPr>
        </p:nvSpPr>
        <p:spPr>
          <a:xfrm>
            <a:off x="457200" y="500063"/>
            <a:ext cx="5638800" cy="479425"/>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FF0F2294-BBEB-4A97-BBD7-8650E23CD1C1}"/>
              </a:ext>
            </a:extLst>
          </p:cNvPr>
          <p:cNvSpPr>
            <a:spLocks noGrp="1"/>
          </p:cNvSpPr>
          <p:nvPr>
            <p:ph type="body" idx="1"/>
          </p:nvPr>
        </p:nvSpPr>
        <p:spPr>
          <a:xfrm>
            <a:off x="457201" y="1143000"/>
            <a:ext cx="5638800" cy="4733925"/>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B48AF505-3699-429F-85F0-897B9A45BD28}"/>
              </a:ext>
            </a:extLst>
          </p:cNvPr>
          <p:cNvSpPr>
            <a:spLocks noGrp="1"/>
          </p:cNvSpPr>
          <p:nvPr>
            <p:ph type="sldNum" sz="quarter" idx="4"/>
          </p:nvPr>
        </p:nvSpPr>
        <p:spPr>
          <a:xfrm>
            <a:off x="11483865" y="6394392"/>
            <a:ext cx="250935" cy="228600"/>
          </a:xfrm>
          <a:prstGeom prst="rect">
            <a:avLst/>
          </a:prstGeom>
        </p:spPr>
        <p:txBody>
          <a:bodyPr lIns="0" tIns="0" rIns="0" bIns="0" anchor="b" anchorCtr="0"/>
          <a:lstStyle>
            <a:lvl1pPr algn="r">
              <a:defRPr sz="1000">
                <a:solidFill>
                  <a:schemeClr val="bg1"/>
                </a:solidFill>
              </a:defRPr>
            </a:lvl1pPr>
          </a:lstStyle>
          <a:p>
            <a:fld id="{C92A767D-5333-4AF7-8CD5-A8E7D4A4F80A}" type="slidenum">
              <a:rPr lang="en-US" smtClean="0"/>
              <a:t>‹N°›</a:t>
            </a:fld>
            <a:endParaRPr lang="en-US"/>
          </a:p>
        </p:txBody>
      </p:sp>
      <p:pic>
        <p:nvPicPr>
          <p:cNvPr id="6" name="Image 5">
            <a:extLst>
              <a:ext uri="{FF2B5EF4-FFF2-40B4-BE49-F238E27FC236}">
                <a16:creationId xmlns:a16="http://schemas.microsoft.com/office/drawing/2014/main" id="{EE5E7829-6ED3-4590-940C-16C302816ACB}"/>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381813" y="6040437"/>
            <a:ext cx="1866269" cy="582555"/>
          </a:xfrm>
          <a:prstGeom prst="rect">
            <a:avLst/>
          </a:prstGeom>
        </p:spPr>
      </p:pic>
    </p:spTree>
    <p:extLst>
      <p:ext uri="{BB962C8B-B14F-4D97-AF65-F5344CB8AC3E}">
        <p14:creationId xmlns:p14="http://schemas.microsoft.com/office/powerpoint/2010/main" val="1935916246"/>
      </p:ext>
    </p:extLst>
  </p:cSld>
  <p:clrMap bg1="lt1" tx1="dk1" bg2="lt2" tx2="dk2" accent1="accent1" accent2="accent2" accent3="accent3" accent4="accent4" accent5="accent5" accent6="accent6" hlink="hlink" folHlink="folHlink"/>
  <p:sldLayoutIdLst>
    <p:sldLayoutId id="2147483649" r:id="rId1"/>
    <p:sldLayoutId id="2147483728" r:id="rId2"/>
    <p:sldLayoutId id="2147483729" r:id="rId3"/>
    <p:sldLayoutId id="2147483727" r:id="rId4"/>
  </p:sldLayoutIdLst>
  <p:transition/>
  <p:hf hdr="0" dt="0"/>
  <p:txStyles>
    <p:titleStyle>
      <a:lvl1pPr algn="l" defTabSz="9144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22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69" userDrawn="1">
          <p15:clr>
            <a:srgbClr val="F26B43"/>
          </p15:clr>
        </p15:guide>
        <p15:guide id="4" pos="2658" userDrawn="1">
          <p15:clr>
            <a:srgbClr val="F26B43"/>
          </p15:clr>
        </p15:guide>
        <p15:guide id="5" pos="3839" userDrawn="1">
          <p15:clr>
            <a:srgbClr val="F26B43"/>
          </p15:clr>
        </p15:guide>
        <p15:guide id="6" pos="5019" userDrawn="1">
          <p15:clr>
            <a:srgbClr val="F26B43"/>
          </p15:clr>
        </p15:guide>
        <p15:guide id="7" orient="horz" userDrawn="1">
          <p15:clr>
            <a:srgbClr val="F26B43"/>
          </p15:clr>
        </p15:guide>
        <p15:guide id="8" orient="horz" pos="4320" userDrawn="1">
          <p15:clr>
            <a:srgbClr val="F26B43"/>
          </p15:clr>
        </p15:guide>
        <p15:guide id="9" orient="horz" pos="308" userDrawn="1">
          <p15:clr>
            <a:srgbClr val="F26B43"/>
          </p15:clr>
        </p15:guide>
        <p15:guide id="10" orient="horz" pos="617" userDrawn="1">
          <p15:clr>
            <a:srgbClr val="F26B43"/>
          </p15:clr>
        </p15:guide>
        <p15:guide id="11" orient="horz" pos="925" userDrawn="1">
          <p15:clr>
            <a:srgbClr val="F26B43"/>
          </p15:clr>
        </p15:guide>
        <p15:guide id="12" orient="horz" pos="1234" userDrawn="1">
          <p15:clr>
            <a:srgbClr val="F26B43"/>
          </p15:clr>
        </p15:guide>
        <p15:guide id="13" orient="horz" pos="1542" userDrawn="1">
          <p15:clr>
            <a:srgbClr val="F26B43"/>
          </p15:clr>
        </p15:guide>
        <p15:guide id="14" orient="horz" pos="1851" userDrawn="1">
          <p15:clr>
            <a:srgbClr val="F26B43"/>
          </p15:clr>
        </p15:guide>
        <p15:guide id="15" orient="horz" pos="2160" userDrawn="1">
          <p15:clr>
            <a:srgbClr val="F26B43"/>
          </p15:clr>
        </p15:guide>
        <p15:guide id="16" orient="horz" pos="2468" userDrawn="1">
          <p15:clr>
            <a:srgbClr val="F26B43"/>
          </p15:clr>
        </p15:guide>
        <p15:guide id="17" orient="horz" pos="2760" userDrawn="1">
          <p15:clr>
            <a:srgbClr val="F26B43"/>
          </p15:clr>
        </p15:guide>
        <p15:guide id="18" orient="horz" pos="3085" userDrawn="1">
          <p15:clr>
            <a:srgbClr val="F26B43"/>
          </p15:clr>
        </p15:guide>
        <p15:guide id="19" orient="horz" pos="3394" userDrawn="1">
          <p15:clr>
            <a:srgbClr val="F26B43"/>
          </p15:clr>
        </p15:guide>
        <p15:guide id="20" orient="horz" pos="3702" userDrawn="1">
          <p15:clr>
            <a:srgbClr val="F26B43"/>
          </p15:clr>
        </p15:guide>
        <p15:guide id="21" orient="horz" pos="4011" userDrawn="1">
          <p15:clr>
            <a:srgbClr val="F26B43"/>
          </p15:clr>
        </p15:guide>
        <p15:guide id="22" pos="6206" userDrawn="1">
          <p15:clr>
            <a:srgbClr val="F26B43"/>
          </p15:clr>
        </p15:guide>
        <p15:guide id="23" pos="7392" userDrawn="1">
          <p15:clr>
            <a:srgbClr val="F26B43"/>
          </p15:clr>
        </p15:guide>
        <p15:guide id="24"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D32B6-7892-442B-973B-9473BC5BFA38}"/>
              </a:ext>
            </a:extLst>
          </p:cNvPr>
          <p:cNvSpPr>
            <a:spLocks noGrp="1"/>
          </p:cNvSpPr>
          <p:nvPr>
            <p:ph type="title"/>
          </p:nvPr>
        </p:nvSpPr>
        <p:spPr>
          <a:xfrm>
            <a:off x="457200" y="500063"/>
            <a:ext cx="5638800" cy="479425"/>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FF0F2294-BBEB-4A97-BBD7-8650E23CD1C1}"/>
              </a:ext>
            </a:extLst>
          </p:cNvPr>
          <p:cNvSpPr>
            <a:spLocks noGrp="1"/>
          </p:cNvSpPr>
          <p:nvPr>
            <p:ph type="body" idx="1"/>
          </p:nvPr>
        </p:nvSpPr>
        <p:spPr>
          <a:xfrm>
            <a:off x="457201" y="1143000"/>
            <a:ext cx="5638800" cy="4733925"/>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1E1AD7-A8E2-4FC4-BD8D-612F621AF423}"/>
              </a:ext>
            </a:extLst>
          </p:cNvPr>
          <p:cNvSpPr>
            <a:spLocks noGrp="1"/>
          </p:cNvSpPr>
          <p:nvPr>
            <p:ph type="ftr" sz="quarter" idx="3"/>
          </p:nvPr>
        </p:nvSpPr>
        <p:spPr>
          <a:xfrm>
            <a:off x="7118130" y="6391218"/>
            <a:ext cx="4114800" cy="228600"/>
          </a:xfrm>
          <a:prstGeom prst="rect">
            <a:avLst/>
          </a:prstGeom>
        </p:spPr>
        <p:txBody>
          <a:bodyPr vert="horz" lIns="0" tIns="0" rIns="0" bIns="0" rtlCol="0" anchor="b" anchorCtr="0"/>
          <a:lstStyle>
            <a:lvl1pPr algn="r">
              <a:defRPr sz="1000">
                <a:solidFill>
                  <a:schemeClr val="tx1"/>
                </a:solidFill>
              </a:defRPr>
            </a:lvl1pPr>
          </a:lstStyle>
          <a:p>
            <a:r>
              <a:rPr lang="en-US"/>
              <a:t>Confidentiel </a:t>
            </a:r>
            <a:r>
              <a:rPr lang="en-US">
                <a:sym typeface="Symbol" panose="05050102010706020507" pitchFamily="18" charset="2"/>
              </a:rPr>
              <a:t></a:t>
            </a:r>
            <a:r>
              <a:rPr lang="en-US"/>
              <a:t> Ne pas distribuer</a:t>
            </a:r>
          </a:p>
        </p:txBody>
      </p:sp>
      <p:sp>
        <p:nvSpPr>
          <p:cNvPr id="6" name="Slide Number Placeholder 5">
            <a:extLst>
              <a:ext uri="{FF2B5EF4-FFF2-40B4-BE49-F238E27FC236}">
                <a16:creationId xmlns:a16="http://schemas.microsoft.com/office/drawing/2014/main" id="{C7156FFB-28ED-4995-8CA0-CFCE203F41BD}"/>
              </a:ext>
            </a:extLst>
          </p:cNvPr>
          <p:cNvSpPr>
            <a:spLocks noGrp="1"/>
          </p:cNvSpPr>
          <p:nvPr>
            <p:ph type="sldNum" sz="quarter" idx="4"/>
          </p:nvPr>
        </p:nvSpPr>
        <p:spPr>
          <a:xfrm>
            <a:off x="11483865" y="6394392"/>
            <a:ext cx="250935" cy="228600"/>
          </a:xfrm>
          <a:prstGeom prst="rect">
            <a:avLst/>
          </a:prstGeom>
        </p:spPr>
        <p:txBody>
          <a:bodyPr vert="horz" lIns="0" tIns="0" rIns="0" bIns="0" rtlCol="0" anchor="b" anchorCtr="0"/>
          <a:lstStyle>
            <a:lvl1pPr algn="r">
              <a:defRPr sz="1000">
                <a:solidFill>
                  <a:schemeClr val="tx1"/>
                </a:solidFill>
              </a:defRPr>
            </a:lvl1pPr>
          </a:lstStyle>
          <a:p>
            <a:fld id="{C92A767D-5333-4AF7-8CD5-A8E7D4A4F80A}" type="slidenum">
              <a:rPr lang="en-US" smtClean="0"/>
              <a:t>‹N°›</a:t>
            </a:fld>
            <a:endParaRPr lang="en-US"/>
          </a:p>
        </p:txBody>
      </p:sp>
      <p:cxnSp>
        <p:nvCxnSpPr>
          <p:cNvPr id="13" name="Straight Connector 12">
            <a:extLst>
              <a:ext uri="{FF2B5EF4-FFF2-40B4-BE49-F238E27FC236}">
                <a16:creationId xmlns:a16="http://schemas.microsoft.com/office/drawing/2014/main" id="{AFCC3C2F-5EEF-44B6-9398-FE6EC203BA36}"/>
              </a:ext>
            </a:extLst>
          </p:cNvPr>
          <p:cNvCxnSpPr/>
          <p:nvPr userDrawn="1"/>
        </p:nvCxnSpPr>
        <p:spPr>
          <a:xfrm flipH="1">
            <a:off x="11393214" y="6391218"/>
            <a:ext cx="0" cy="228600"/>
          </a:xfrm>
          <a:prstGeom prst="line">
            <a:avLst/>
          </a:prstGeom>
          <a:ln w="95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8" name="Image 5">
            <a:extLst>
              <a:ext uri="{FF2B5EF4-FFF2-40B4-BE49-F238E27FC236}">
                <a16:creationId xmlns:a16="http://schemas.microsoft.com/office/drawing/2014/main" id="{9275CED8-144C-4C49-A75D-1F7DB6E8621F}"/>
              </a:ext>
            </a:extLst>
          </p:cNvPr>
          <p:cNvPicPr>
            <a:picLocks noChangeAspect="1"/>
          </p:cNvPicPr>
          <p:nvPr userDrawn="1"/>
        </p:nvPicPr>
        <p:blipFill>
          <a:blip r:embed="rId28" cstate="email">
            <a:extLst>
              <a:ext uri="{28A0092B-C50C-407E-A947-70E740481C1C}">
                <a14:useLocalDpi xmlns:a14="http://schemas.microsoft.com/office/drawing/2010/main"/>
              </a:ext>
            </a:extLst>
          </a:blip>
          <a:srcRect/>
          <a:stretch/>
        </p:blipFill>
        <p:spPr>
          <a:xfrm>
            <a:off x="381813" y="6040437"/>
            <a:ext cx="1866269" cy="582555"/>
          </a:xfrm>
          <a:prstGeom prst="rect">
            <a:avLst/>
          </a:prstGeom>
        </p:spPr>
      </p:pic>
    </p:spTree>
    <p:extLst>
      <p:ext uri="{BB962C8B-B14F-4D97-AF65-F5344CB8AC3E}">
        <p14:creationId xmlns:p14="http://schemas.microsoft.com/office/powerpoint/2010/main" val="3064280041"/>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82" r:id="rId3"/>
    <p:sldLayoutId id="2147483740"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734" r:id="rId15"/>
    <p:sldLayoutId id="2147483695" r:id="rId16"/>
    <p:sldLayoutId id="2147483736" r:id="rId17"/>
    <p:sldLayoutId id="2147483735" r:id="rId18"/>
    <p:sldLayoutId id="2147483696" r:id="rId19"/>
    <p:sldLayoutId id="2147483737" r:id="rId20"/>
    <p:sldLayoutId id="2147483697" r:id="rId21"/>
    <p:sldLayoutId id="2147483698" r:id="rId22"/>
    <p:sldLayoutId id="2147483699" r:id="rId23"/>
    <p:sldLayoutId id="2147483700" r:id="rId24"/>
    <p:sldLayoutId id="2147483739" r:id="rId25"/>
    <p:sldLayoutId id="2147483742" r:id="rId26"/>
  </p:sldLayoutIdLst>
  <p:transition/>
  <p:hf hdr="0" dt="0"/>
  <p:txStyles>
    <p:titleStyle>
      <a:lvl1pPr algn="l" defTabSz="9144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22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469">
          <p15:clr>
            <a:srgbClr val="F26B43"/>
          </p15:clr>
        </p15:guide>
        <p15:guide id="4" pos="2658">
          <p15:clr>
            <a:srgbClr val="F26B43"/>
          </p15:clr>
        </p15:guide>
        <p15:guide id="5" pos="3839">
          <p15:clr>
            <a:srgbClr val="F26B43"/>
          </p15:clr>
        </p15:guide>
        <p15:guide id="6" pos="5019">
          <p15:clr>
            <a:srgbClr val="F26B43"/>
          </p15:clr>
        </p15:guide>
        <p15:guide id="7" orient="horz">
          <p15:clr>
            <a:srgbClr val="F26B43"/>
          </p15:clr>
        </p15:guide>
        <p15:guide id="8" orient="horz" pos="4320">
          <p15:clr>
            <a:srgbClr val="F26B43"/>
          </p15:clr>
        </p15:guide>
        <p15:guide id="9" orient="horz" pos="308">
          <p15:clr>
            <a:srgbClr val="F26B43"/>
          </p15:clr>
        </p15:guide>
        <p15:guide id="10" orient="horz" pos="617">
          <p15:clr>
            <a:srgbClr val="F26B43"/>
          </p15:clr>
        </p15:guide>
        <p15:guide id="11" orient="horz" pos="925">
          <p15:clr>
            <a:srgbClr val="F26B43"/>
          </p15:clr>
        </p15:guide>
        <p15:guide id="12" orient="horz" pos="1234">
          <p15:clr>
            <a:srgbClr val="F26B43"/>
          </p15:clr>
        </p15:guide>
        <p15:guide id="13" orient="horz" pos="1542">
          <p15:clr>
            <a:srgbClr val="F26B43"/>
          </p15:clr>
        </p15:guide>
        <p15:guide id="14" orient="horz" pos="1851">
          <p15:clr>
            <a:srgbClr val="F26B43"/>
          </p15:clr>
        </p15:guide>
        <p15:guide id="15" orient="horz" pos="2160">
          <p15:clr>
            <a:srgbClr val="F26B43"/>
          </p15:clr>
        </p15:guide>
        <p15:guide id="16" orient="horz" pos="2468">
          <p15:clr>
            <a:srgbClr val="F26B43"/>
          </p15:clr>
        </p15:guide>
        <p15:guide id="17" orient="horz" pos="2760">
          <p15:clr>
            <a:srgbClr val="F26B43"/>
          </p15:clr>
        </p15:guide>
        <p15:guide id="18" orient="horz" pos="3085">
          <p15:clr>
            <a:srgbClr val="F26B43"/>
          </p15:clr>
        </p15:guide>
        <p15:guide id="19" orient="horz" pos="3394">
          <p15:clr>
            <a:srgbClr val="F26B43"/>
          </p15:clr>
        </p15:guide>
        <p15:guide id="20" orient="horz" pos="3702">
          <p15:clr>
            <a:srgbClr val="F26B43"/>
          </p15:clr>
        </p15:guide>
        <p15:guide id="21" orient="horz" pos="4011">
          <p15:clr>
            <a:srgbClr val="F26B43"/>
          </p15:clr>
        </p15:guide>
        <p15:guide id="22" pos="6206">
          <p15:clr>
            <a:srgbClr val="F26B43"/>
          </p15:clr>
        </p15:guide>
        <p15:guide id="23" pos="7392">
          <p15:clr>
            <a:srgbClr val="F26B43"/>
          </p15:clr>
        </p15:guide>
        <p15:guide id="24"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notesSlide" Target="../notesSlides/notesSlide1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1.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tags" Target="../tags/tag87.xml"/><Relationship Id="rId3" Type="http://schemas.openxmlformats.org/officeDocument/2006/relationships/tags" Target="../tags/tag64.xml"/><Relationship Id="rId21" Type="http://schemas.openxmlformats.org/officeDocument/2006/relationships/tags" Target="../tags/tag8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28" Type="http://schemas.openxmlformats.org/officeDocument/2006/relationships/notesSlide" Target="../notesSlides/notesSlide12.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image" Target="../media/image20.jpe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image" Target="../media/image19.jpeg"/><Relationship Id="rId2" Type="http://schemas.openxmlformats.org/officeDocument/2006/relationships/tags" Target="../tags/tag89.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notesSlide" Target="../notesSlides/notesSlide13.xml"/><Relationship Id="rId10" Type="http://schemas.openxmlformats.org/officeDocument/2006/relationships/tags" Target="../tags/tag97.xml"/><Relationship Id="rId19" Type="http://schemas.openxmlformats.org/officeDocument/2006/relationships/image" Target="../media/image21.jpe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23.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10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4.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3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108.xml"/></Relationships>
</file>

<file path=ppt/slides/_rels/slide21.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32.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1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33.jpe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3.xml"/><Relationship Id="rId4"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5.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4.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4.xml"/><Relationship Id="rId7" Type="http://schemas.openxmlformats.org/officeDocument/2006/relationships/notesSlide" Target="../notesSlides/notesSlide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5.xml"/><Relationship Id="rId5" Type="http://schemas.openxmlformats.org/officeDocument/2006/relationships/tags" Target="../tags/tag26.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6.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17.jpeg"/><Relationship Id="rId4" Type="http://schemas.openxmlformats.org/officeDocument/2006/relationships/tags" Target="../tags/tag42.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EDF98-C89C-4BCB-9C61-D32776C196B7}"/>
              </a:ext>
            </a:extLst>
          </p:cNvPr>
          <p:cNvSpPr>
            <a:spLocks noGrp="1"/>
          </p:cNvSpPr>
          <p:nvPr>
            <p:ph type="ctrTitle"/>
            <p:custDataLst>
              <p:tags r:id="rId1"/>
            </p:custDataLst>
          </p:nvPr>
        </p:nvSpPr>
        <p:spPr>
          <a:xfrm>
            <a:off x="457200" y="503778"/>
            <a:ext cx="4976648" cy="1661993"/>
          </a:xfrm>
        </p:spPr>
        <p:txBody>
          <a:bodyPr/>
          <a:lstStyle/>
          <a:p>
            <a:r>
              <a:rPr lang="fr-CA" sz="6000"/>
              <a:t>Voici</a:t>
            </a:r>
            <a:r>
              <a:rPr lang="fr-CA" sz="6000" strike="dblStrike"/>
              <a:t> </a:t>
            </a:r>
            <a:r>
              <a:rPr lang="fr-CA" sz="6000"/>
              <a:t>LifeWorks</a:t>
            </a:r>
            <a:endParaRPr lang="fr-CA" sz="6000" dirty="0"/>
          </a:p>
        </p:txBody>
      </p:sp>
      <p:sp>
        <p:nvSpPr>
          <p:cNvPr id="6" name="Subtitle 5">
            <a:extLst>
              <a:ext uri="{FF2B5EF4-FFF2-40B4-BE49-F238E27FC236}">
                <a16:creationId xmlns:a16="http://schemas.microsoft.com/office/drawing/2014/main" id="{576CFCB7-8D5F-40FD-AE9A-C6FD5F52209C}"/>
              </a:ext>
            </a:extLst>
          </p:cNvPr>
          <p:cNvSpPr>
            <a:spLocks noGrp="1"/>
          </p:cNvSpPr>
          <p:nvPr>
            <p:ph type="subTitle" idx="1"/>
            <p:custDataLst>
              <p:tags r:id="rId2"/>
            </p:custDataLst>
          </p:nvPr>
        </p:nvSpPr>
        <p:spPr>
          <a:xfrm>
            <a:off x="457200" y="2370667"/>
            <a:ext cx="5339210" cy="997196"/>
          </a:xfrm>
        </p:spPr>
        <p:txBody>
          <a:bodyPr/>
          <a:lstStyle/>
          <a:p>
            <a:r>
              <a:rPr lang="fr-CA"/>
              <a:t>Du soutien pour la famille, la santé, la vie, l’argent, le travail et tout le reste</a:t>
            </a:r>
          </a:p>
        </p:txBody>
      </p:sp>
      <p:sp>
        <p:nvSpPr>
          <p:cNvPr id="13" name="Picture Placeholder 12">
            <a:extLst>
              <a:ext uri="{FF2B5EF4-FFF2-40B4-BE49-F238E27FC236}">
                <a16:creationId xmlns:a16="http://schemas.microsoft.com/office/drawing/2014/main" id="{2232ABEC-E201-4F9E-BB1B-2E088727C213}"/>
              </a:ext>
            </a:extLst>
          </p:cNvPr>
          <p:cNvSpPr>
            <a:spLocks noGrp="1"/>
          </p:cNvSpPr>
          <p:nvPr>
            <p:ph type="pic" sz="quarter" idx="10"/>
            <p:custDataLst>
              <p:tags r:id="rId3"/>
            </p:custDataLst>
          </p:nvPr>
        </p:nvSpPr>
        <p:spPr>
          <a:xfrm>
            <a:off x="6096000" y="503778"/>
            <a:ext cx="5640387" cy="5878513"/>
          </a:xfrm>
        </p:spPr>
        <p:txBody>
          <a:bodyPr/>
          <a:lstStyle/>
          <a:p>
            <a:endParaRPr lang="fr-CA"/>
          </a:p>
        </p:txBody>
      </p:sp>
    </p:spTree>
    <p:extLst>
      <p:ext uri="{BB962C8B-B14F-4D97-AF65-F5344CB8AC3E}">
        <p14:creationId xmlns:p14="http://schemas.microsoft.com/office/powerpoint/2010/main" val="14253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498341-72CE-4548-930A-F3EC4F7A7898}"/>
              </a:ext>
            </a:extLst>
          </p:cNvPr>
          <p:cNvSpPr>
            <a:spLocks noGrp="1"/>
          </p:cNvSpPr>
          <p:nvPr>
            <p:ph type="sldNum" sz="quarter" idx="12"/>
            <p:custDataLst>
              <p:tags r:id="rId1"/>
            </p:custDataLst>
          </p:nvPr>
        </p:nvSpPr>
        <p:spPr/>
        <p:txBody>
          <a:bodyPr/>
          <a:lstStyle/>
          <a:p>
            <a:fld id="{C92A767D-5333-4AF7-8CD5-A8E7D4A4F80A}" type="slidenum">
              <a:rPr lang="fr-CA" smtClean="0"/>
              <a:t>10</a:t>
            </a:fld>
            <a:endParaRPr lang="fr-CA"/>
          </a:p>
        </p:txBody>
      </p:sp>
      <p:sp>
        <p:nvSpPr>
          <p:cNvPr id="15"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2"/>
            </p:custDataLst>
          </p:nvPr>
        </p:nvSpPr>
        <p:spPr>
          <a:xfrm>
            <a:off x="457201" y="2389962"/>
            <a:ext cx="2155489" cy="483922"/>
          </a:xfrm>
          <a:solidFill>
            <a:schemeClr val="accent1"/>
          </a:solidFill>
        </p:spPr>
        <p:txBody>
          <a:bodyPr/>
          <a:lstStyle/>
          <a:p>
            <a:pPr defTabSz="321457">
              <a:spcAft>
                <a:spcPts val="200"/>
              </a:spcAft>
            </a:pPr>
            <a:r>
              <a:rPr lang="fr-CA" sz="1500" b="0"/>
              <a:t>Problèmes personnels ou émotionnels</a:t>
            </a:r>
          </a:p>
        </p:txBody>
      </p:sp>
      <p:sp>
        <p:nvSpPr>
          <p:cNvPr id="38"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3"/>
            </p:custDataLst>
          </p:nvPr>
        </p:nvSpPr>
        <p:spPr>
          <a:xfrm>
            <a:off x="456395" y="3053844"/>
            <a:ext cx="2156295" cy="2423638"/>
          </a:xfrm>
        </p:spPr>
        <p:txBody>
          <a:bodyPr/>
          <a:lstStyle/>
          <a:p>
            <a:pPr marL="190500" lvl="0" indent="-171450">
              <a:spcBef>
                <a:spcPts val="200"/>
              </a:spcBef>
              <a:spcAft>
                <a:spcPts val="200"/>
              </a:spcAft>
              <a:buFont typeface="Arial" panose="020B0604020202020204" pitchFamily="34" charset="0"/>
              <a:buChar char="•"/>
            </a:pPr>
            <a:r>
              <a:rPr lang="fr-CA" sz="1400"/>
              <a:t>Stress, anxiété</a:t>
            </a:r>
          </a:p>
          <a:p>
            <a:pPr marL="190500" lvl="0" indent="-171450">
              <a:spcBef>
                <a:spcPts val="200"/>
              </a:spcBef>
              <a:spcAft>
                <a:spcPts val="200"/>
              </a:spcAft>
              <a:buFont typeface="Arial" panose="020B0604020202020204" pitchFamily="34" charset="0"/>
              <a:buChar char="•"/>
            </a:pPr>
            <a:r>
              <a:rPr lang="fr-CA" sz="1400"/>
              <a:t>Dépression</a:t>
            </a:r>
          </a:p>
          <a:p>
            <a:pPr marL="190500" lvl="0" indent="-171450">
              <a:spcBef>
                <a:spcPts val="200"/>
              </a:spcBef>
              <a:spcAft>
                <a:spcPts val="200"/>
              </a:spcAft>
              <a:buFont typeface="Arial" panose="020B0604020202020204" pitchFamily="34" charset="0"/>
              <a:buChar char="•"/>
            </a:pPr>
            <a:r>
              <a:rPr lang="fr-CA" sz="1400"/>
              <a:t>Risque de suicide</a:t>
            </a:r>
          </a:p>
          <a:p>
            <a:pPr marL="190500" lvl="0" indent="-171450">
              <a:spcBef>
                <a:spcPts val="200"/>
              </a:spcBef>
              <a:spcAft>
                <a:spcPts val="200"/>
              </a:spcAft>
              <a:buFont typeface="Arial" panose="020B0604020202020204" pitchFamily="34" charset="0"/>
              <a:buChar char="•"/>
            </a:pPr>
            <a:r>
              <a:rPr lang="fr-CA" sz="1400"/>
              <a:t>Estime de soi</a:t>
            </a:r>
          </a:p>
          <a:p>
            <a:pPr marL="190500" lvl="0" indent="-171450">
              <a:spcBef>
                <a:spcPts val="200"/>
              </a:spcBef>
              <a:spcAft>
                <a:spcPts val="200"/>
              </a:spcAft>
              <a:buFont typeface="Arial" panose="020B0604020202020204" pitchFamily="34" charset="0"/>
              <a:buChar char="•"/>
            </a:pPr>
            <a:r>
              <a:rPr lang="fr-CA" sz="1400"/>
              <a:t>Colère</a:t>
            </a:r>
          </a:p>
          <a:p>
            <a:pPr marL="190500" lvl="0" indent="-171450">
              <a:spcBef>
                <a:spcPts val="200"/>
              </a:spcBef>
              <a:spcAft>
                <a:spcPts val="200"/>
              </a:spcAft>
              <a:buFont typeface="Arial" panose="020B0604020202020204" pitchFamily="34" charset="0"/>
              <a:buChar char="•"/>
            </a:pPr>
            <a:r>
              <a:rPr lang="fr-CA" sz="1400"/>
              <a:t>Étapes de la vie</a:t>
            </a:r>
          </a:p>
          <a:p>
            <a:pPr marL="190500" lvl="0" indent="-171450">
              <a:spcBef>
                <a:spcPts val="200"/>
              </a:spcBef>
              <a:spcAft>
                <a:spcPts val="200"/>
              </a:spcAft>
              <a:buFont typeface="Arial" panose="020B0604020202020204" pitchFamily="34" charset="0"/>
              <a:buChar char="•"/>
            </a:pPr>
            <a:r>
              <a:rPr lang="fr-CA" sz="1400"/>
              <a:t>Traumatisme</a:t>
            </a:r>
          </a:p>
          <a:p>
            <a:pPr marL="190500" lvl="0" indent="-171450">
              <a:spcBef>
                <a:spcPts val="200"/>
              </a:spcBef>
              <a:spcAft>
                <a:spcPts val="1200"/>
              </a:spcAft>
              <a:buFont typeface="Arial" panose="020B0604020202020204" pitchFamily="34" charset="0"/>
              <a:buChar char="•"/>
            </a:pPr>
            <a:r>
              <a:rPr lang="fr-CA" sz="1400"/>
              <a:t>Violence</a:t>
            </a:r>
          </a:p>
        </p:txBody>
      </p:sp>
      <p:sp>
        <p:nvSpPr>
          <p:cNvPr id="24" name="Title 10">
            <a:extLst>
              <a:ext uri="{FF2B5EF4-FFF2-40B4-BE49-F238E27FC236}">
                <a16:creationId xmlns:a16="http://schemas.microsoft.com/office/drawing/2014/main" id="{82760190-D78A-4BFC-AF3A-DE62AB3CD196}"/>
              </a:ext>
            </a:extLst>
          </p:cNvPr>
          <p:cNvSpPr txBox="1"/>
          <p:nvPr>
            <p:custDataLst>
              <p:tags r:id="rId4"/>
            </p:custDataLst>
          </p:nvPr>
        </p:nvSpPr>
        <p:spPr>
          <a:xfrm>
            <a:off x="457199" y="500064"/>
            <a:ext cx="9625585" cy="7417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defTabSz="2009394" fontAlgn="base">
              <a:spcAft>
                <a:spcPct val="0"/>
              </a:spcAft>
            </a:pPr>
            <a:r>
              <a:rPr lang="fr-CA" altLang="en-US" sz="2800" dirty="0">
                <a:latin typeface="+mn-lt"/>
                <a:ea typeface="ＭＳ Ｐゴシック" charset="0"/>
                <a:cs typeface="Calibri"/>
                <a:sym typeface="Gill Sans" charset="0"/>
              </a:rPr>
              <a:t>Aperçu des services de counseling clinique</a:t>
            </a:r>
          </a:p>
        </p:txBody>
      </p:sp>
      <p:sp>
        <p:nvSpPr>
          <p:cNvPr id="22"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5"/>
            </p:custDataLst>
          </p:nvPr>
        </p:nvSpPr>
        <p:spPr>
          <a:xfrm>
            <a:off x="2646570" y="2389962"/>
            <a:ext cx="1950441" cy="483922"/>
          </a:xfrm>
          <a:solidFill>
            <a:schemeClr val="accent1"/>
          </a:solidFill>
        </p:spPr>
        <p:txBody>
          <a:bodyPr/>
          <a:lstStyle/>
          <a:p>
            <a:pPr defTabSz="2009394" fontAlgn="base">
              <a:spcBef>
                <a:spcPct val="0"/>
              </a:spcBef>
              <a:spcAft>
                <a:spcPct val="0"/>
              </a:spcAft>
              <a:defRPr/>
            </a:pPr>
            <a:r>
              <a:rPr lang="fr-CA" sz="1500" b="0"/>
              <a:t>Famille</a:t>
            </a:r>
          </a:p>
        </p:txBody>
      </p:sp>
      <p:sp>
        <p:nvSpPr>
          <p:cNvPr id="26"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6"/>
            </p:custDataLst>
          </p:nvPr>
        </p:nvSpPr>
        <p:spPr>
          <a:xfrm>
            <a:off x="4623468" y="2389962"/>
            <a:ext cx="2189368" cy="483922"/>
          </a:xfrm>
          <a:solidFill>
            <a:schemeClr val="accent1"/>
          </a:solidFill>
        </p:spPr>
        <p:txBody>
          <a:bodyPr/>
          <a:lstStyle/>
          <a:p>
            <a:pPr>
              <a:spcAft>
                <a:spcPts val="200"/>
              </a:spcAft>
            </a:pPr>
            <a:r>
              <a:rPr lang="fr-CA" sz="1500" b="0"/>
              <a:t>Difficultés relationnelles ou conjugales</a:t>
            </a:r>
          </a:p>
        </p:txBody>
      </p:sp>
      <p:sp>
        <p:nvSpPr>
          <p:cNvPr id="8" name="TextBox 7"/>
          <p:cNvSpPr txBox="1"/>
          <p:nvPr>
            <p:custDataLst>
              <p:tags r:id="rId7"/>
            </p:custDataLst>
          </p:nvPr>
        </p:nvSpPr>
        <p:spPr>
          <a:xfrm>
            <a:off x="396868" y="1289906"/>
            <a:ext cx="11288833" cy="640720"/>
          </a:xfrm>
          <a:prstGeom prst="rect">
            <a:avLst/>
          </a:prstGeom>
          <a:noFill/>
        </p:spPr>
        <p:txBody>
          <a:bodyPr wrap="square" rtlCol="0">
            <a:spAutoFit/>
          </a:bodyPr>
          <a:lstStyle/>
          <a:p>
            <a:pPr lvl="0" eaLnBrk="0" hangingPunct="0"/>
            <a:r>
              <a:rPr lang="fr-CA"/>
              <a:t>Notre équipe clinique est en mesure de traiter une vaste gamme de problèmes qui peuvent vous toucher, vous ou les membres de votre famille. </a:t>
            </a:r>
          </a:p>
        </p:txBody>
      </p:sp>
      <p:sp>
        <p:nvSpPr>
          <p:cNvPr id="39"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8"/>
            </p:custDataLst>
          </p:nvPr>
        </p:nvSpPr>
        <p:spPr>
          <a:xfrm>
            <a:off x="2645764" y="3053844"/>
            <a:ext cx="1951247" cy="3029676"/>
          </a:xfrm>
        </p:spPr>
        <p:txBody>
          <a:bodyPr/>
          <a:lstStyle/>
          <a:p>
            <a:pPr marL="171450" lvl="0" indent="-171450">
              <a:spcBef>
                <a:spcPts val="200"/>
              </a:spcBef>
              <a:spcAft>
                <a:spcPts val="200"/>
              </a:spcAft>
              <a:buFont typeface="Arial" panose="020B0604020202020204" pitchFamily="34" charset="0"/>
              <a:buChar char="•"/>
            </a:pPr>
            <a:r>
              <a:rPr lang="fr-CA" sz="1400"/>
              <a:t>Parentalité</a:t>
            </a:r>
          </a:p>
          <a:p>
            <a:pPr marL="171450" lvl="0" indent="-171450">
              <a:spcBef>
                <a:spcPts val="200"/>
              </a:spcBef>
              <a:spcAft>
                <a:spcPts val="200"/>
              </a:spcAft>
              <a:buFont typeface="Arial" panose="020B0604020202020204" pitchFamily="34" charset="0"/>
              <a:buChar char="•"/>
            </a:pPr>
            <a:r>
              <a:rPr lang="fr-CA" sz="1400"/>
              <a:t>Comportement d’un enfant ou d’un adolescent</a:t>
            </a:r>
          </a:p>
          <a:p>
            <a:pPr marL="171450" lvl="0" indent="-171450">
              <a:spcBef>
                <a:spcPts val="200"/>
              </a:spcBef>
              <a:spcAft>
                <a:spcPts val="200"/>
              </a:spcAft>
              <a:buFont typeface="Arial" panose="020B0604020202020204" pitchFamily="34" charset="0"/>
              <a:buChar char="•"/>
            </a:pPr>
            <a:r>
              <a:rPr lang="fr-CA" sz="1400"/>
              <a:t>Famille recomposée</a:t>
            </a:r>
          </a:p>
          <a:p>
            <a:pPr marL="171450" lvl="0" indent="-171450">
              <a:spcBef>
                <a:spcPts val="200"/>
              </a:spcBef>
              <a:spcAft>
                <a:spcPts val="200"/>
              </a:spcAft>
              <a:buFont typeface="Arial" panose="020B0604020202020204" pitchFamily="34" charset="0"/>
              <a:buChar char="•"/>
            </a:pPr>
            <a:r>
              <a:rPr lang="fr-CA" sz="1400"/>
              <a:t>Communication</a:t>
            </a:r>
          </a:p>
          <a:p>
            <a:pPr marL="171450" lvl="0" indent="-171450">
              <a:spcBef>
                <a:spcPts val="200"/>
              </a:spcBef>
              <a:spcAft>
                <a:spcPts val="200"/>
              </a:spcAft>
              <a:buFont typeface="Arial" panose="020B0604020202020204" pitchFamily="34" charset="0"/>
              <a:buChar char="•"/>
            </a:pPr>
            <a:r>
              <a:rPr lang="fr-CA" sz="1400"/>
              <a:t>Problème lié à un aîné</a:t>
            </a:r>
          </a:p>
          <a:p>
            <a:pPr marL="171450" lvl="0" indent="-171450">
              <a:spcBef>
                <a:spcPts val="200"/>
              </a:spcBef>
              <a:spcAft>
                <a:spcPts val="200"/>
              </a:spcAft>
              <a:buFont typeface="Arial" panose="020B0604020202020204" pitchFamily="34" charset="0"/>
              <a:buChar char="•"/>
            </a:pPr>
            <a:r>
              <a:rPr lang="fr-CA" sz="1400"/>
              <a:t>Relations avec la famille élargie</a:t>
            </a:r>
          </a:p>
        </p:txBody>
      </p:sp>
      <p:sp>
        <p:nvSpPr>
          <p:cNvPr id="40"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9"/>
            </p:custDataLst>
          </p:nvPr>
        </p:nvSpPr>
        <p:spPr>
          <a:xfrm>
            <a:off x="4623468" y="3053843"/>
            <a:ext cx="2189368" cy="2357120"/>
          </a:xfrm>
        </p:spPr>
        <p:txBody>
          <a:bodyPr/>
          <a:lstStyle/>
          <a:p>
            <a:pPr marL="190500" lvl="0" indent="-171450">
              <a:spcBef>
                <a:spcPts val="200"/>
              </a:spcBef>
              <a:spcAft>
                <a:spcPts val="200"/>
              </a:spcAft>
              <a:buFont typeface="Arial" panose="020B0604020202020204" pitchFamily="34" charset="0"/>
              <a:buChar char="•"/>
            </a:pPr>
            <a:r>
              <a:rPr lang="fr-CA" sz="1400"/>
              <a:t>Relations en général</a:t>
            </a:r>
          </a:p>
          <a:p>
            <a:pPr marL="190500" lvl="0" indent="-171450">
              <a:spcBef>
                <a:spcPts val="200"/>
              </a:spcBef>
              <a:spcAft>
                <a:spcPts val="200"/>
              </a:spcAft>
              <a:buFont typeface="Arial" panose="020B0604020202020204" pitchFamily="34" charset="0"/>
              <a:buChar char="•"/>
            </a:pPr>
            <a:r>
              <a:rPr lang="fr-CA" sz="1400"/>
              <a:t>Rupture</a:t>
            </a:r>
          </a:p>
          <a:p>
            <a:pPr marL="190500" lvl="0" indent="-171450">
              <a:spcBef>
                <a:spcPts val="200"/>
              </a:spcBef>
              <a:spcAft>
                <a:spcPts val="200"/>
              </a:spcAft>
              <a:buFont typeface="Arial" panose="020B0604020202020204" pitchFamily="34" charset="0"/>
              <a:buChar char="•"/>
            </a:pPr>
            <a:r>
              <a:rPr lang="fr-CA" sz="1400"/>
              <a:t>Séparation, divorce</a:t>
            </a:r>
          </a:p>
          <a:p>
            <a:pPr marL="190500" lvl="0" indent="-171450">
              <a:spcBef>
                <a:spcPts val="200"/>
              </a:spcBef>
              <a:spcAft>
                <a:spcPts val="200"/>
              </a:spcAft>
              <a:buFont typeface="Arial" panose="020B0604020202020204" pitchFamily="34" charset="0"/>
              <a:buChar char="•"/>
            </a:pPr>
            <a:r>
              <a:rPr lang="fr-CA" sz="1400"/>
              <a:t>Problèmes associés à l’intimité</a:t>
            </a:r>
          </a:p>
          <a:p>
            <a:pPr marL="190500" lvl="0" indent="-171450">
              <a:spcBef>
                <a:spcPts val="200"/>
              </a:spcBef>
              <a:spcAft>
                <a:spcPts val="200"/>
              </a:spcAft>
              <a:buFont typeface="Arial" panose="020B0604020202020204" pitchFamily="34" charset="0"/>
              <a:buChar char="•"/>
            </a:pPr>
            <a:r>
              <a:rPr lang="fr-CA" sz="1400"/>
              <a:t>Communication</a:t>
            </a:r>
          </a:p>
          <a:p>
            <a:pPr marL="190500" lvl="0" indent="-171450">
              <a:spcBef>
                <a:spcPts val="200"/>
              </a:spcBef>
              <a:spcAft>
                <a:spcPts val="200"/>
              </a:spcAft>
              <a:buFont typeface="Arial" panose="020B0604020202020204" pitchFamily="34" charset="0"/>
              <a:buChar char="•"/>
            </a:pPr>
            <a:r>
              <a:rPr lang="fr-CA" sz="1400"/>
              <a:t>Résolution de conflits</a:t>
            </a:r>
          </a:p>
          <a:p>
            <a:pPr marL="190500" lvl="0" indent="-171450">
              <a:spcBef>
                <a:spcPts val="200"/>
              </a:spcBef>
              <a:spcAft>
                <a:spcPts val="200"/>
              </a:spcAft>
              <a:buFont typeface="Arial" panose="020B0604020202020204" pitchFamily="34" charset="0"/>
              <a:buChar char="•"/>
            </a:pPr>
            <a:r>
              <a:rPr lang="fr-CA" sz="1400"/>
              <a:t>Planification familiale</a:t>
            </a:r>
          </a:p>
        </p:txBody>
      </p:sp>
      <p:sp>
        <p:nvSpPr>
          <p:cNvPr id="11"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10"/>
            </p:custDataLst>
          </p:nvPr>
        </p:nvSpPr>
        <p:spPr>
          <a:xfrm>
            <a:off x="6845908" y="2389962"/>
            <a:ext cx="2182753" cy="483922"/>
          </a:xfrm>
          <a:solidFill>
            <a:schemeClr val="accent1"/>
          </a:solidFill>
        </p:spPr>
        <p:txBody>
          <a:bodyPr/>
          <a:lstStyle/>
          <a:p>
            <a:pPr>
              <a:spcAft>
                <a:spcPts val="200"/>
              </a:spcAft>
            </a:pPr>
            <a:r>
              <a:rPr lang="fr-CA" sz="1500" b="0"/>
              <a:t>Problèmes liés au travail</a:t>
            </a:r>
          </a:p>
        </p:txBody>
      </p:sp>
      <p:sp>
        <p:nvSpPr>
          <p:cNvPr id="12"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11"/>
            </p:custDataLst>
          </p:nvPr>
        </p:nvSpPr>
        <p:spPr>
          <a:xfrm>
            <a:off x="6845909" y="3053844"/>
            <a:ext cx="2176138" cy="3512244"/>
          </a:xfrm>
        </p:spPr>
        <p:txBody>
          <a:bodyPr/>
          <a:lstStyle/>
          <a:p>
            <a:pPr marL="190500" lvl="0" indent="-171450">
              <a:spcBef>
                <a:spcPts val="200"/>
              </a:spcBef>
              <a:spcAft>
                <a:spcPts val="200"/>
              </a:spcAft>
              <a:buFont typeface="Arial" panose="020B0604020202020204" pitchFamily="34" charset="0"/>
              <a:buChar char="•"/>
            </a:pPr>
            <a:r>
              <a:rPr lang="fr-CA" sz="1400"/>
              <a:t>Rendement ou stress au travail</a:t>
            </a:r>
          </a:p>
          <a:p>
            <a:pPr marL="190500" lvl="0" indent="-171450">
              <a:spcBef>
                <a:spcPts val="200"/>
              </a:spcBef>
              <a:spcAft>
                <a:spcPts val="200"/>
              </a:spcAft>
              <a:buFont typeface="Arial" panose="020B0604020202020204" pitchFamily="34" charset="0"/>
              <a:buChar char="•"/>
            </a:pPr>
            <a:r>
              <a:rPr lang="fr-CA" sz="1400"/>
              <a:t>Relations ou conflits au travail</a:t>
            </a:r>
          </a:p>
          <a:p>
            <a:pPr marL="190500" lvl="0" indent="-171450">
              <a:spcBef>
                <a:spcPts val="200"/>
              </a:spcBef>
              <a:spcAft>
                <a:spcPts val="200"/>
              </a:spcAft>
              <a:buFont typeface="Arial" panose="020B0604020202020204" pitchFamily="34" charset="0"/>
              <a:buChar char="•"/>
            </a:pPr>
            <a:r>
              <a:rPr lang="fr-CA" sz="1400"/>
              <a:t>Planification de carrière</a:t>
            </a:r>
          </a:p>
          <a:p>
            <a:pPr marL="190500" lvl="0" indent="-171450">
              <a:spcBef>
                <a:spcPts val="200"/>
              </a:spcBef>
              <a:spcAft>
                <a:spcPts val="200"/>
              </a:spcAft>
              <a:buFont typeface="Arial" panose="020B0604020202020204" pitchFamily="34" charset="0"/>
              <a:buChar char="•"/>
            </a:pPr>
            <a:r>
              <a:rPr lang="fr-CA" sz="1400"/>
              <a:t>Adaptation professionnelle</a:t>
            </a:r>
          </a:p>
          <a:p>
            <a:pPr marL="190500" lvl="0" indent="-171450">
              <a:spcBef>
                <a:spcPts val="200"/>
              </a:spcBef>
              <a:spcAft>
                <a:spcPts val="200"/>
              </a:spcAft>
              <a:buFont typeface="Arial" panose="020B0604020202020204" pitchFamily="34" charset="0"/>
              <a:buChar char="•"/>
            </a:pPr>
            <a:r>
              <a:rPr lang="fr-CA" sz="1400"/>
              <a:t>Planification de la retraite</a:t>
            </a:r>
          </a:p>
          <a:p>
            <a:pPr marL="190500" lvl="0" indent="-171450">
              <a:spcBef>
                <a:spcPts val="200"/>
              </a:spcBef>
              <a:spcAft>
                <a:spcPts val="200"/>
              </a:spcAft>
              <a:buFont typeface="Arial" panose="020B0604020202020204" pitchFamily="34" charset="0"/>
              <a:buChar char="•"/>
            </a:pPr>
            <a:r>
              <a:rPr lang="fr-CA" sz="1400"/>
              <a:t>Violence ou harcèlement au travail.</a:t>
            </a:r>
          </a:p>
        </p:txBody>
      </p:sp>
      <p:sp>
        <p:nvSpPr>
          <p:cNvPr id="13"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12"/>
            </p:custDataLst>
          </p:nvPr>
        </p:nvSpPr>
        <p:spPr>
          <a:xfrm>
            <a:off x="9061734" y="2389962"/>
            <a:ext cx="2182753" cy="483922"/>
          </a:xfrm>
          <a:solidFill>
            <a:schemeClr val="accent1"/>
          </a:solidFill>
        </p:spPr>
        <p:txBody>
          <a:bodyPr/>
          <a:lstStyle/>
          <a:p>
            <a:pPr>
              <a:spcAft>
                <a:spcPts val="200"/>
              </a:spcAft>
            </a:pPr>
            <a:r>
              <a:rPr lang="fr-CA" sz="1500" b="0"/>
              <a:t>Dépendances</a:t>
            </a:r>
          </a:p>
        </p:txBody>
      </p:sp>
      <p:sp>
        <p:nvSpPr>
          <p:cNvPr id="14"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13"/>
            </p:custDataLst>
          </p:nvPr>
        </p:nvSpPr>
        <p:spPr>
          <a:xfrm>
            <a:off x="9061735" y="3053844"/>
            <a:ext cx="2176138" cy="1771960"/>
          </a:xfrm>
        </p:spPr>
        <p:txBody>
          <a:bodyPr/>
          <a:lstStyle/>
          <a:p>
            <a:pPr marL="190500" lvl="0" indent="-171450">
              <a:spcBef>
                <a:spcPts val="200"/>
              </a:spcBef>
              <a:spcAft>
                <a:spcPts val="200"/>
              </a:spcAft>
              <a:buFont typeface="Arial" panose="020B0604020202020204" pitchFamily="34" charset="0"/>
              <a:buChar char="•"/>
            </a:pPr>
            <a:r>
              <a:rPr lang="fr-CA" sz="1400"/>
              <a:t>Alcool</a:t>
            </a:r>
          </a:p>
          <a:p>
            <a:pPr marL="190500" lvl="0" indent="-171450">
              <a:spcBef>
                <a:spcPts val="200"/>
              </a:spcBef>
              <a:spcAft>
                <a:spcPts val="200"/>
              </a:spcAft>
              <a:buFont typeface="Arial" panose="020B0604020202020204" pitchFamily="34" charset="0"/>
              <a:buChar char="•"/>
            </a:pPr>
            <a:r>
              <a:rPr lang="fr-CA" sz="1400"/>
              <a:t>Drogues</a:t>
            </a:r>
            <a:endParaRPr lang="fr-CA" sz="1400" strike="dblStrike"/>
          </a:p>
          <a:p>
            <a:pPr marL="190500" lvl="0" indent="-171450">
              <a:spcBef>
                <a:spcPts val="200"/>
              </a:spcBef>
              <a:spcAft>
                <a:spcPts val="200"/>
              </a:spcAft>
              <a:buFont typeface="Arial" panose="020B0604020202020204" pitchFamily="34" charset="0"/>
              <a:buChar char="•"/>
            </a:pPr>
            <a:r>
              <a:rPr lang="fr-CA" sz="1400"/>
              <a:t>Dépendance d’une autre personne</a:t>
            </a:r>
          </a:p>
          <a:p>
            <a:pPr marL="190500" lvl="0" indent="-171450">
              <a:spcBef>
                <a:spcPts val="200"/>
              </a:spcBef>
              <a:spcAft>
                <a:spcPts val="200"/>
              </a:spcAft>
              <a:buFont typeface="Arial" panose="020B0604020202020204" pitchFamily="34" charset="0"/>
              <a:buChar char="•"/>
            </a:pPr>
            <a:r>
              <a:rPr lang="fr-CA" sz="1400"/>
              <a:t>Tabagisme</a:t>
            </a:r>
          </a:p>
          <a:p>
            <a:pPr marL="190500" lvl="0" indent="-171450">
              <a:spcBef>
                <a:spcPts val="200"/>
              </a:spcBef>
              <a:spcAft>
                <a:spcPts val="200"/>
              </a:spcAft>
              <a:buFont typeface="Arial" panose="020B0604020202020204" pitchFamily="34" charset="0"/>
              <a:buChar char="•"/>
            </a:pPr>
            <a:r>
              <a:rPr lang="fr-CA" sz="1400"/>
              <a:t>Jeu compulsif</a:t>
            </a:r>
          </a:p>
        </p:txBody>
      </p:sp>
    </p:spTree>
    <p:extLst>
      <p:ext uri="{BB962C8B-B14F-4D97-AF65-F5344CB8AC3E}">
        <p14:creationId xmlns:p14="http://schemas.microsoft.com/office/powerpoint/2010/main" val="338574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EC2F21-991B-4E4C-9762-405C907254C2}"/>
              </a:ext>
            </a:extLst>
          </p:cNvPr>
          <p:cNvSpPr>
            <a:spLocks noGrp="1"/>
          </p:cNvSpPr>
          <p:nvPr>
            <p:ph type="sldNum" sz="quarter" idx="12"/>
            <p:custDataLst>
              <p:tags r:id="rId1"/>
            </p:custDataLst>
          </p:nvPr>
        </p:nvSpPr>
        <p:spPr>
          <a:xfrm>
            <a:off x="11601311" y="6360836"/>
            <a:ext cx="250935" cy="228600"/>
          </a:xfrm>
        </p:spPr>
        <p:txBody>
          <a:bodyPr/>
          <a:lstStyle/>
          <a:p>
            <a:fld id="{C92A767D-5333-4AF7-8CD5-A8E7D4A4F80A}" type="slidenum">
              <a:rPr lang="fr-CA" smtClean="0"/>
              <a:t>11</a:t>
            </a:fld>
            <a:endParaRPr lang="fr-CA"/>
          </a:p>
        </p:txBody>
      </p:sp>
      <p:sp>
        <p:nvSpPr>
          <p:cNvPr id="10" name="Title 10">
            <a:extLst>
              <a:ext uri="{FF2B5EF4-FFF2-40B4-BE49-F238E27FC236}">
                <a16:creationId xmlns:a16="http://schemas.microsoft.com/office/drawing/2014/main" id="{CA52F154-93C0-4AB4-B104-2816980226ED}"/>
              </a:ext>
            </a:extLst>
          </p:cNvPr>
          <p:cNvSpPr txBox="1"/>
          <p:nvPr>
            <p:custDataLst>
              <p:tags r:id="rId2"/>
            </p:custDataLst>
          </p:nvPr>
        </p:nvSpPr>
        <p:spPr>
          <a:xfrm>
            <a:off x="574645" y="466507"/>
            <a:ext cx="9100615" cy="9683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fr-CA" sz="2800" dirty="0"/>
              <a:t>Consultations auprès de professionnels</a:t>
            </a:r>
          </a:p>
        </p:txBody>
      </p:sp>
      <p:graphicFrame>
        <p:nvGraphicFramePr>
          <p:cNvPr id="7" name="Table 6"/>
          <p:cNvGraphicFramePr>
            <a:graphicFrameLocks noGrp="1"/>
          </p:cNvGraphicFramePr>
          <p:nvPr>
            <p:custDataLst>
              <p:tags r:id="rId3"/>
            </p:custDataLst>
          </p:nvPr>
        </p:nvGraphicFramePr>
        <p:xfrm>
          <a:off x="735284" y="1268305"/>
          <a:ext cx="9821562" cy="4716266"/>
        </p:xfrm>
        <a:graphic>
          <a:graphicData uri="http://schemas.openxmlformats.org/drawingml/2006/table">
            <a:tbl>
              <a:tblPr firstRow="1" bandRow="1">
                <a:tableStyleId>{85BE263C-DBD7-4A20-BB59-AAB30ACAA65A}</a:tableStyleId>
              </a:tblPr>
              <a:tblGrid>
                <a:gridCol w="3192000">
                  <a:extLst>
                    <a:ext uri="{9D8B030D-6E8A-4147-A177-3AD203B41FA5}">
                      <a16:colId xmlns:a16="http://schemas.microsoft.com/office/drawing/2014/main" val="20000"/>
                    </a:ext>
                  </a:extLst>
                </a:gridCol>
                <a:gridCol w="3334031">
                  <a:extLst>
                    <a:ext uri="{9D8B030D-6E8A-4147-A177-3AD203B41FA5}">
                      <a16:colId xmlns:a16="http://schemas.microsoft.com/office/drawing/2014/main" val="20001"/>
                    </a:ext>
                  </a:extLst>
                </a:gridCol>
                <a:gridCol w="3295531">
                  <a:extLst>
                    <a:ext uri="{9D8B030D-6E8A-4147-A177-3AD203B41FA5}">
                      <a16:colId xmlns:a16="http://schemas.microsoft.com/office/drawing/2014/main" val="20002"/>
                    </a:ext>
                  </a:extLst>
                </a:gridCol>
              </a:tblGrid>
              <a:tr h="534865">
                <a:tc>
                  <a:txBody>
                    <a:bodyPr/>
                    <a:lstStyle/>
                    <a:p>
                      <a:r>
                        <a:rPr lang="fr-CA" sz="2200" b="0" baseline="0" noProof="0">
                          <a:solidFill>
                            <a:schemeClr val="tx1"/>
                          </a:solidFill>
                        </a:rPr>
                        <a:t>Catégories de services</a:t>
                      </a:r>
                    </a:p>
                  </a:txBody>
                  <a:tcPr marL="149421" marR="149421" marT="56033" marB="56033">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l"/>
                      <a:r>
                        <a:rPr lang="fr-CA" sz="2200" b="0" noProof="0">
                          <a:solidFill>
                            <a:schemeClr val="tx1"/>
                          </a:solidFill>
                        </a:rPr>
                        <a:t>Exemple</a:t>
                      </a:r>
                    </a:p>
                  </a:txBody>
                  <a:tcPr marL="149421" marR="149421" marT="56033" marB="56033">
                    <a:lnL w="12700" cap="flat" cmpd="sng" algn="ctr">
                      <a:noFill/>
                      <a:prstDash val="solid"/>
                      <a:round/>
                      <a:headEnd type="none" w="med" len="med"/>
                      <a:tailEnd type="none" w="med" len="med"/>
                    </a:lnL>
                    <a:lnR>
                      <a:noFill/>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2000">
                        <a:solidFill>
                          <a:schemeClr val="bg1"/>
                        </a:solidFill>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1335989">
                <a:tc>
                  <a:txBody>
                    <a:bodyPr/>
                    <a:lstStyle/>
                    <a:p>
                      <a:r>
                        <a:rPr lang="fr-CA" sz="2200" b="0" noProof="0">
                          <a:solidFill>
                            <a:schemeClr val="tx1"/>
                          </a:solidFill>
                        </a:rPr>
                        <a:t>Consultation juridique</a:t>
                      </a:r>
                      <a:br>
                        <a:rPr lang="fr-CA" sz="2200" b="0" noProof="0">
                          <a:solidFill>
                            <a:schemeClr val="tx1"/>
                          </a:solidFill>
                        </a:rPr>
                      </a:br>
                      <a:r>
                        <a:rPr lang="fr-CA" sz="1800" b="0" noProof="0">
                          <a:solidFill>
                            <a:schemeClr val="tx1"/>
                          </a:solidFill>
                        </a:rPr>
                        <a:t>(sauf les questions liées à un conflit de travail)</a:t>
                      </a:r>
                    </a:p>
                  </a:txBody>
                  <a:tcPr marL="149421" marR="149421" marT="56033" marB="56033"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342900" indent="-342900">
                        <a:spcBef>
                          <a:spcPts val="400"/>
                        </a:spcBef>
                        <a:buClrTx/>
                        <a:buFont typeface="Arial"/>
                        <a:buChar char="•"/>
                      </a:pPr>
                      <a:r>
                        <a:rPr lang="fr-CA" sz="1800" noProof="0">
                          <a:solidFill>
                            <a:schemeClr val="tx1"/>
                          </a:solidFill>
                        </a:rPr>
                        <a:t>Séparation, divorce</a:t>
                      </a:r>
                    </a:p>
                    <a:p>
                      <a:pPr marL="342900" indent="-342900">
                        <a:spcBef>
                          <a:spcPts val="400"/>
                        </a:spcBef>
                        <a:buClrTx/>
                        <a:buFont typeface="Arial"/>
                        <a:buChar char="•"/>
                      </a:pPr>
                      <a:r>
                        <a:rPr lang="fr-CA" sz="1800" noProof="0">
                          <a:solidFill>
                            <a:schemeClr val="tx1"/>
                          </a:solidFill>
                        </a:rPr>
                        <a:t>Garde des enfants</a:t>
                      </a:r>
                    </a:p>
                    <a:p>
                      <a:pPr marL="342900" indent="-342900">
                        <a:spcBef>
                          <a:spcPts val="400"/>
                        </a:spcBef>
                        <a:buClrTx/>
                        <a:buFont typeface="Arial"/>
                        <a:buChar char="•"/>
                      </a:pPr>
                      <a:r>
                        <a:rPr lang="fr-CA" sz="1800" noProof="0">
                          <a:solidFill>
                            <a:schemeClr val="tx1"/>
                          </a:solidFill>
                        </a:rPr>
                        <a:t>Droit criminel</a:t>
                      </a:r>
                    </a:p>
                  </a:txBody>
                  <a:tcPr marL="149421" marR="149421" marT="56033" marB="56033"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342900" indent="-342900">
                        <a:lnSpc>
                          <a:spcPct val="150000"/>
                        </a:lnSpc>
                        <a:spcBef>
                          <a:spcPts val="400"/>
                        </a:spcBef>
                        <a:buClrTx/>
                        <a:buFont typeface="Arial"/>
                        <a:buChar char="•"/>
                      </a:pPr>
                      <a:r>
                        <a:rPr lang="fr-CA" sz="1800" noProof="0" dirty="0">
                          <a:solidFill>
                            <a:schemeClr val="tx1"/>
                          </a:solidFill>
                        </a:rPr>
                        <a:t>Testament et succession</a:t>
                      </a:r>
                    </a:p>
                    <a:p>
                      <a:pPr marL="342900" indent="-342900">
                        <a:spcBef>
                          <a:spcPts val="400"/>
                        </a:spcBef>
                        <a:buClrTx/>
                        <a:buFont typeface="Arial"/>
                        <a:buChar char="•"/>
                      </a:pPr>
                      <a:r>
                        <a:rPr lang="fr-CA" sz="1800" noProof="0" dirty="0">
                          <a:solidFill>
                            <a:schemeClr val="tx1"/>
                          </a:solidFill>
                        </a:rPr>
                        <a:t>Procès civil</a:t>
                      </a:r>
                    </a:p>
                  </a:txBody>
                  <a:tcPr marL="149421" marR="149421" marT="56033" marB="56033">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1473469">
                <a:tc>
                  <a:txBody>
                    <a:bodyPr/>
                    <a:lstStyle/>
                    <a:p>
                      <a:r>
                        <a:rPr lang="fr-CA" sz="2200" b="0" noProof="0">
                          <a:solidFill>
                            <a:schemeClr val="tx1"/>
                          </a:solidFill>
                        </a:rPr>
                        <a:t>Consultation financière</a:t>
                      </a:r>
                      <a:br>
                        <a:rPr lang="fr-CA" sz="2200" b="0" noProof="0">
                          <a:solidFill>
                            <a:schemeClr val="tx1"/>
                          </a:solidFill>
                        </a:rPr>
                      </a:br>
                      <a:r>
                        <a:rPr lang="fr-CA" sz="1800" b="0" noProof="0">
                          <a:solidFill>
                            <a:schemeClr val="tx1"/>
                          </a:solidFill>
                        </a:rPr>
                        <a:t>(sauf les questions liées à la fiscalité internationale)</a:t>
                      </a:r>
                    </a:p>
                  </a:txBody>
                  <a:tcPr marL="149421" marR="149421" marT="56033" marB="5603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342900" indent="-342900">
                        <a:spcBef>
                          <a:spcPts val="400"/>
                        </a:spcBef>
                        <a:buClrTx/>
                        <a:buFont typeface="Arial"/>
                        <a:buChar char="•"/>
                      </a:pPr>
                      <a:r>
                        <a:rPr lang="fr-CA" sz="1800" noProof="0">
                          <a:solidFill>
                            <a:schemeClr val="tx1"/>
                          </a:solidFill>
                        </a:rPr>
                        <a:t>Gestion de la dette ou du crédit</a:t>
                      </a:r>
                    </a:p>
                    <a:p>
                      <a:pPr marL="342900" indent="-342900">
                        <a:spcBef>
                          <a:spcPts val="400"/>
                        </a:spcBef>
                        <a:buClrTx/>
                        <a:buFont typeface="Arial"/>
                        <a:buChar char="•"/>
                      </a:pPr>
                      <a:r>
                        <a:rPr lang="fr-CA" sz="1800" noProof="0">
                          <a:solidFill>
                            <a:schemeClr val="tx1"/>
                          </a:solidFill>
                        </a:rPr>
                        <a:t>Divorce</a:t>
                      </a:r>
                      <a:endParaRPr lang="fr-CA" sz="1800" strike="dblStrike" baseline="0" noProof="0">
                        <a:solidFill>
                          <a:schemeClr val="tx1"/>
                        </a:solidFill>
                      </a:endParaRPr>
                    </a:p>
                    <a:p>
                      <a:pPr marL="342900" indent="-342900">
                        <a:spcBef>
                          <a:spcPts val="400"/>
                        </a:spcBef>
                        <a:buClrTx/>
                        <a:buFont typeface="Arial"/>
                        <a:buChar char="•"/>
                      </a:pPr>
                      <a:r>
                        <a:rPr lang="fr-CA" sz="1800" noProof="0">
                          <a:solidFill>
                            <a:schemeClr val="tx1"/>
                          </a:solidFill>
                        </a:rPr>
                        <a:t>Planification des placements</a:t>
                      </a:r>
                    </a:p>
                  </a:txBody>
                  <a:tcPr marL="149421" marR="149421" marT="56033" marB="56033"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342900" indent="-342900">
                        <a:spcBef>
                          <a:spcPts val="400"/>
                        </a:spcBef>
                        <a:buClrTx/>
                        <a:buFont typeface="Arial"/>
                        <a:buChar char="•"/>
                      </a:pPr>
                      <a:r>
                        <a:rPr lang="fr-CA" sz="1800" noProof="0">
                          <a:solidFill>
                            <a:schemeClr val="tx1"/>
                          </a:solidFill>
                        </a:rPr>
                        <a:t>Impôt</a:t>
                      </a:r>
                    </a:p>
                    <a:p>
                      <a:pPr marL="342900" indent="-342900">
                        <a:spcBef>
                          <a:spcPts val="400"/>
                        </a:spcBef>
                        <a:buClrTx/>
                        <a:buFont typeface="Arial"/>
                        <a:buChar char="•"/>
                      </a:pPr>
                      <a:r>
                        <a:rPr lang="fr-CA" sz="1800" noProof="0">
                          <a:solidFill>
                            <a:schemeClr val="tx1"/>
                          </a:solidFill>
                        </a:rPr>
                        <a:t>Retraite</a:t>
                      </a:r>
                    </a:p>
                    <a:p>
                      <a:pPr marL="342900" indent="-342900">
                        <a:spcBef>
                          <a:spcPts val="400"/>
                        </a:spcBef>
                        <a:buClrTx/>
                        <a:buFont typeface="Arial"/>
                        <a:buChar char="•"/>
                      </a:pPr>
                      <a:r>
                        <a:rPr lang="fr-CA" sz="1800" noProof="0">
                          <a:solidFill>
                            <a:schemeClr val="tx1"/>
                          </a:solidFill>
                        </a:rPr>
                        <a:t>Assurance</a:t>
                      </a:r>
                    </a:p>
                  </a:txBody>
                  <a:tcPr marL="149421" marR="149421" marT="56033" marB="5603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56228">
                <a:tc>
                  <a:txBody>
                    <a:bodyPr/>
                    <a:lstStyle/>
                    <a:p>
                      <a:r>
                        <a:rPr lang="fr-CA" sz="2200" b="0" noProof="0">
                          <a:solidFill>
                            <a:schemeClr val="tx1"/>
                          </a:solidFill>
                        </a:rPr>
                        <a:t>Orientation professionnelle</a:t>
                      </a:r>
                    </a:p>
                  </a:txBody>
                  <a:tcPr marL="149421" marR="149421" marT="56033" marB="56033"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342900" indent="-342900">
                        <a:spcBef>
                          <a:spcPts val="400"/>
                        </a:spcBef>
                        <a:buClrTx/>
                        <a:buFont typeface="Arial"/>
                        <a:buChar char="•"/>
                      </a:pPr>
                      <a:r>
                        <a:rPr lang="fr-CA" sz="1800" baseline="0" noProof="0">
                          <a:solidFill>
                            <a:schemeClr val="tx1"/>
                          </a:solidFill>
                        </a:rPr>
                        <a:t>Counseling</a:t>
                      </a:r>
                    </a:p>
                    <a:p>
                      <a:pPr marL="342900" indent="-342900">
                        <a:spcBef>
                          <a:spcPts val="400"/>
                        </a:spcBef>
                        <a:buClrTx/>
                        <a:buFont typeface="Arial"/>
                        <a:buChar char="•"/>
                      </a:pPr>
                      <a:r>
                        <a:rPr lang="fr-CA" sz="1800" baseline="0" noProof="0">
                          <a:solidFill>
                            <a:schemeClr val="tx1"/>
                          </a:solidFill>
                        </a:rPr>
                        <a:t>Planification de carrière</a:t>
                      </a:r>
                    </a:p>
                  </a:txBody>
                  <a:tcPr marL="149421" marR="149421" marT="56033" marB="56033"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342900" indent="-342900">
                        <a:spcBef>
                          <a:spcPts val="400"/>
                        </a:spcBef>
                        <a:buClrTx/>
                        <a:buFont typeface="Arial"/>
                        <a:buChar char="•"/>
                      </a:pPr>
                      <a:r>
                        <a:rPr lang="fr-CA" sz="1800" noProof="0" dirty="0">
                          <a:solidFill>
                            <a:schemeClr val="tx1"/>
                          </a:solidFill>
                        </a:rPr>
                        <a:t>Accompagnement en adaptation professionnelle</a:t>
                      </a:r>
                    </a:p>
                    <a:p>
                      <a:pPr marL="342900" indent="-342900">
                        <a:spcBef>
                          <a:spcPts val="400"/>
                        </a:spcBef>
                        <a:buClrTx/>
                        <a:buFont typeface="Arial"/>
                        <a:buChar char="•"/>
                      </a:pPr>
                      <a:r>
                        <a:rPr lang="fr-CA" sz="1800" noProof="0" dirty="0">
                          <a:solidFill>
                            <a:schemeClr val="tx1"/>
                          </a:solidFill>
                        </a:rPr>
                        <a:t>Planification de la retraite</a:t>
                      </a:r>
                    </a:p>
                  </a:txBody>
                  <a:tcPr marL="149421" marR="149421" marT="56033" marB="56033"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449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84"/>
          <p:cNvSpPr>
            <a:spLocks noGrp="1"/>
          </p:cNvSpPr>
          <p:nvPr>
            <p:ph type="title"/>
            <p:custDataLst>
              <p:tags r:id="rId1"/>
            </p:custDataLst>
          </p:nvPr>
        </p:nvSpPr>
        <p:spPr>
          <a:xfrm>
            <a:off x="469623" y="510383"/>
            <a:ext cx="9900956" cy="600920"/>
          </a:xfrm>
        </p:spPr>
        <p:txBody>
          <a:bodyPr/>
          <a:lstStyle/>
          <a:p>
            <a:pPr algn="l"/>
            <a:r>
              <a:rPr lang="en-US" sz="2800" dirty="0" err="1"/>
              <a:t>Prise</a:t>
            </a:r>
            <a:r>
              <a:rPr lang="en-US" sz="2800" dirty="0"/>
              <a:t> en charge et </a:t>
            </a:r>
            <a:r>
              <a:rPr lang="en-US" sz="2800" dirty="0" err="1"/>
              <a:t>évaluation</a:t>
            </a:r>
            <a:r>
              <a:rPr lang="en-US" sz="2800" dirty="0"/>
              <a:t> du PAEF</a:t>
            </a:r>
            <a:br>
              <a:rPr lang="en-US" sz="2800" dirty="0"/>
            </a:br>
            <a:endParaRPr lang="en-US" sz="2800" dirty="0"/>
          </a:p>
        </p:txBody>
      </p:sp>
      <p:sp>
        <p:nvSpPr>
          <p:cNvPr id="6" name="Footer Placeholder 5"/>
          <p:cNvSpPr>
            <a:spLocks noGrp="1"/>
          </p:cNvSpPr>
          <p:nvPr>
            <p:ph type="ftr" sz="quarter" idx="11"/>
            <p:custDataLst>
              <p:tags r:id="rId2"/>
            </p:custDataLst>
          </p:nvPr>
        </p:nvSpPr>
        <p:spPr/>
        <p:txBody>
          <a:bodyPr/>
          <a:lstStyle/>
          <a:p>
            <a:r>
              <a:rPr lang="en-US"/>
              <a:t>Confidentiel – Ne pas distribuer</a:t>
            </a:r>
          </a:p>
        </p:txBody>
      </p:sp>
      <p:sp>
        <p:nvSpPr>
          <p:cNvPr id="7" name="Slide Number Placeholder 6"/>
          <p:cNvSpPr>
            <a:spLocks noGrp="1"/>
          </p:cNvSpPr>
          <p:nvPr>
            <p:ph type="sldNum" sz="quarter" idx="12"/>
            <p:custDataLst>
              <p:tags r:id="rId3"/>
            </p:custDataLst>
          </p:nvPr>
        </p:nvSpPr>
        <p:spPr/>
        <p:txBody>
          <a:bodyPr/>
          <a:lstStyle/>
          <a:p>
            <a:fld id="{C92A767D-5333-4AF7-8CD5-A8E7D4A4F80A}" type="slidenum">
              <a:rPr lang="en-US" smtClean="0"/>
              <a:t>12</a:t>
            </a:fld>
            <a:endParaRPr lang="en-US"/>
          </a:p>
        </p:txBody>
      </p:sp>
      <p:sp>
        <p:nvSpPr>
          <p:cNvPr id="86" name="Text Placeholder 85"/>
          <p:cNvSpPr>
            <a:spLocks noGrp="1"/>
          </p:cNvSpPr>
          <p:nvPr>
            <p:ph type="body" sz="quarter" idx="36"/>
            <p:custDataLst>
              <p:tags r:id="rId4"/>
            </p:custDataLst>
          </p:nvPr>
        </p:nvSpPr>
        <p:spPr>
          <a:xfrm>
            <a:off x="899559" y="2209376"/>
            <a:ext cx="4511774" cy="721025"/>
          </a:xfrm>
          <a:solidFill>
            <a:schemeClr val="accent1"/>
          </a:solidFill>
        </p:spPr>
        <p:txBody>
          <a:bodyPr/>
          <a:lstStyle/>
          <a:p>
            <a:pPr algn="ctr"/>
            <a:r>
              <a:rPr lang="en-US"/>
              <a:t>Demande urgente ou situation de crise</a:t>
            </a:r>
          </a:p>
        </p:txBody>
      </p:sp>
      <p:sp>
        <p:nvSpPr>
          <p:cNvPr id="88" name="Text Placeholder 87"/>
          <p:cNvSpPr>
            <a:spLocks noGrp="1"/>
          </p:cNvSpPr>
          <p:nvPr>
            <p:ph type="body" sz="quarter" idx="41"/>
            <p:custDataLst>
              <p:tags r:id="rId5"/>
            </p:custDataLst>
          </p:nvPr>
        </p:nvSpPr>
        <p:spPr>
          <a:xfrm>
            <a:off x="896105" y="4456795"/>
            <a:ext cx="2001004" cy="557301"/>
          </a:xfrm>
          <a:solidFill>
            <a:schemeClr val="accent3"/>
          </a:solidFill>
        </p:spPr>
        <p:txBody>
          <a:bodyPr/>
          <a:lstStyle/>
          <a:p>
            <a:r>
              <a:rPr lang="en-US"/>
              <a:t>Accès immédiat à un conseiller en intervention d’urgence</a:t>
            </a:r>
          </a:p>
        </p:txBody>
      </p:sp>
      <p:sp>
        <p:nvSpPr>
          <p:cNvPr id="89" name="Text Placeholder 88"/>
          <p:cNvSpPr>
            <a:spLocks noGrp="1"/>
          </p:cNvSpPr>
          <p:nvPr>
            <p:ph type="body" sz="quarter" idx="42"/>
            <p:custDataLst>
              <p:tags r:id="rId6"/>
            </p:custDataLst>
          </p:nvPr>
        </p:nvSpPr>
        <p:spPr>
          <a:xfrm>
            <a:off x="6204407" y="2208681"/>
            <a:ext cx="4524330" cy="721721"/>
          </a:xfrm>
          <a:solidFill>
            <a:schemeClr val="accent1"/>
          </a:solidFill>
        </p:spPr>
        <p:txBody>
          <a:bodyPr/>
          <a:lstStyle/>
          <a:p>
            <a:pPr algn="ctr"/>
            <a:r>
              <a:rPr lang="en-US" dirty="0"/>
              <a:t>Demande </a:t>
            </a:r>
            <a:r>
              <a:rPr lang="en-US" dirty="0" err="1"/>
              <a:t>urgente</a:t>
            </a:r>
            <a:r>
              <a:rPr lang="en-US" dirty="0"/>
              <a:t> </a:t>
            </a:r>
            <a:r>
              <a:rPr lang="en-US" dirty="0" err="1"/>
              <a:t>mais</a:t>
            </a:r>
            <a:r>
              <a:rPr lang="en-US"/>
              <a:t> non-critique</a:t>
            </a:r>
            <a:endParaRPr lang="en-US" dirty="0"/>
          </a:p>
        </p:txBody>
      </p:sp>
      <p:sp>
        <p:nvSpPr>
          <p:cNvPr id="93" name="Text Placeholder 92"/>
          <p:cNvSpPr>
            <a:spLocks noGrp="1"/>
          </p:cNvSpPr>
          <p:nvPr>
            <p:ph type="body" sz="quarter" idx="46"/>
            <p:custDataLst>
              <p:tags r:id="rId7"/>
            </p:custDataLst>
          </p:nvPr>
        </p:nvSpPr>
        <p:spPr>
          <a:xfrm>
            <a:off x="3320431" y="4456795"/>
            <a:ext cx="2090151" cy="555653"/>
          </a:xfrm>
          <a:solidFill>
            <a:schemeClr val="accent3"/>
          </a:solidFill>
        </p:spPr>
        <p:txBody>
          <a:bodyPr/>
          <a:lstStyle/>
          <a:p>
            <a:r>
              <a:rPr lang="en-US"/>
              <a:t>Soutien sur place sur demande</a:t>
            </a:r>
          </a:p>
        </p:txBody>
      </p:sp>
      <p:sp>
        <p:nvSpPr>
          <p:cNvPr id="94" name="Text Placeholder 93"/>
          <p:cNvSpPr>
            <a:spLocks noGrp="1"/>
          </p:cNvSpPr>
          <p:nvPr>
            <p:ph type="body" sz="quarter" idx="47"/>
            <p:custDataLst>
              <p:tags r:id="rId8"/>
            </p:custDataLst>
          </p:nvPr>
        </p:nvSpPr>
        <p:spPr>
          <a:xfrm>
            <a:off x="8631971" y="4454547"/>
            <a:ext cx="2096766" cy="555655"/>
          </a:xfrm>
          <a:solidFill>
            <a:schemeClr val="accent3"/>
          </a:solidFill>
        </p:spPr>
        <p:txBody>
          <a:bodyPr/>
          <a:lstStyle/>
          <a:p>
            <a:r>
              <a:rPr lang="en-US"/>
              <a:t>Client jumelé au professionnel approprié :</a:t>
            </a:r>
          </a:p>
        </p:txBody>
      </p:sp>
      <p:sp>
        <p:nvSpPr>
          <p:cNvPr id="96" name="Text Placeholder 95"/>
          <p:cNvSpPr>
            <a:spLocks noGrp="1"/>
          </p:cNvSpPr>
          <p:nvPr>
            <p:ph type="body" sz="quarter" idx="49"/>
            <p:custDataLst>
              <p:tags r:id="rId9"/>
            </p:custDataLst>
          </p:nvPr>
        </p:nvSpPr>
        <p:spPr>
          <a:xfrm>
            <a:off x="892945" y="3294222"/>
            <a:ext cx="2004164" cy="721024"/>
          </a:xfrm>
          <a:solidFill>
            <a:schemeClr val="accent2"/>
          </a:solidFill>
        </p:spPr>
        <p:txBody>
          <a:bodyPr/>
          <a:lstStyle/>
          <a:p>
            <a:pPr algn="ctr"/>
            <a:r>
              <a:rPr lang="en-US"/>
              <a:t>Employé</a:t>
            </a:r>
          </a:p>
        </p:txBody>
      </p:sp>
      <p:sp>
        <p:nvSpPr>
          <p:cNvPr id="97" name="Text Placeholder 96"/>
          <p:cNvSpPr>
            <a:spLocks noGrp="1"/>
          </p:cNvSpPr>
          <p:nvPr>
            <p:ph type="body" sz="quarter" idx="50"/>
            <p:custDataLst>
              <p:tags r:id="rId10"/>
            </p:custDataLst>
          </p:nvPr>
        </p:nvSpPr>
        <p:spPr>
          <a:xfrm>
            <a:off x="3320431" y="3291808"/>
            <a:ext cx="2096766" cy="723438"/>
          </a:xfrm>
          <a:solidFill>
            <a:schemeClr val="accent2"/>
          </a:solidFill>
        </p:spPr>
        <p:txBody>
          <a:bodyPr/>
          <a:lstStyle/>
          <a:p>
            <a:pPr algn="ctr"/>
            <a:r>
              <a:rPr lang="en-US"/>
              <a:t>Organisation</a:t>
            </a:r>
          </a:p>
        </p:txBody>
      </p:sp>
      <p:sp>
        <p:nvSpPr>
          <p:cNvPr id="105" name="Text Placeholder 104"/>
          <p:cNvSpPr>
            <a:spLocks noGrp="1"/>
          </p:cNvSpPr>
          <p:nvPr>
            <p:ph type="body" sz="quarter" idx="58"/>
            <p:custDataLst>
              <p:tags r:id="rId11"/>
            </p:custDataLst>
          </p:nvPr>
        </p:nvSpPr>
        <p:spPr>
          <a:xfrm>
            <a:off x="469623" y="1211563"/>
            <a:ext cx="11310630" cy="356169"/>
          </a:xfrm>
        </p:spPr>
        <p:txBody>
          <a:bodyPr/>
          <a:lstStyle/>
          <a:p>
            <a:pPr algn="l"/>
            <a:r>
              <a:rPr lang="en-US"/>
              <a:t>Accès en tout temps, à une évaluation immédiate de vos besoins par une équipe de conseillers professionnels et attentionnés</a:t>
            </a:r>
          </a:p>
          <a:p>
            <a:endParaRPr lang="en-US"/>
          </a:p>
        </p:txBody>
      </p:sp>
      <p:sp>
        <p:nvSpPr>
          <p:cNvPr id="16" name="Text Placeholder 95">
            <a:extLst>
              <a:ext uri="{FF2B5EF4-FFF2-40B4-BE49-F238E27FC236}">
                <a16:creationId xmlns:a16="http://schemas.microsoft.com/office/drawing/2014/main" id="{589CABDC-AEED-466C-8762-B979FAF727E4}"/>
              </a:ext>
            </a:extLst>
          </p:cNvPr>
          <p:cNvSpPr txBox="1"/>
          <p:nvPr>
            <p:custDataLst>
              <p:tags r:id="rId12"/>
            </p:custDataLst>
          </p:nvPr>
        </p:nvSpPr>
        <p:spPr>
          <a:xfrm>
            <a:off x="6204485" y="3294222"/>
            <a:ext cx="2096688" cy="721024"/>
          </a:xfrm>
          <a:prstGeom prst="roundRect">
            <a:avLst>
              <a:gd name="adj" fmla="val 8956"/>
            </a:avLst>
          </a:prstGeom>
          <a:solidFill>
            <a:schemeClr val="accent2"/>
          </a:solidFill>
        </p:spPr>
        <p:txBody>
          <a:bodyPr vert="horz" lIns="228600" tIns="0" rIns="228600" bIns="0" rtlCol="0" anchor="ctr" anchorCtr="0">
            <a:noAutofit/>
          </a:bodyPr>
          <a:lstStyle>
            <a:lvl1pPr marL="0" indent="0" algn="l" defTabSz="914400" rtl="0" eaLnBrk="1" latinLnBrk="0" hangingPunct="1">
              <a:lnSpc>
                <a:spcPct val="95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Counseling individuel de courte durée</a:t>
            </a:r>
          </a:p>
        </p:txBody>
      </p:sp>
      <p:sp>
        <p:nvSpPr>
          <p:cNvPr id="17" name="Text Placeholder 96">
            <a:extLst>
              <a:ext uri="{FF2B5EF4-FFF2-40B4-BE49-F238E27FC236}">
                <a16:creationId xmlns:a16="http://schemas.microsoft.com/office/drawing/2014/main" id="{3B6AC604-6462-47F7-BF65-CBA78B3C6792}"/>
              </a:ext>
            </a:extLst>
          </p:cNvPr>
          <p:cNvSpPr txBox="1"/>
          <p:nvPr>
            <p:custDataLst>
              <p:tags r:id="rId13"/>
            </p:custDataLst>
          </p:nvPr>
        </p:nvSpPr>
        <p:spPr>
          <a:xfrm>
            <a:off x="8631971" y="3291808"/>
            <a:ext cx="2096766" cy="723438"/>
          </a:xfrm>
          <a:prstGeom prst="roundRect">
            <a:avLst>
              <a:gd name="adj" fmla="val 8956"/>
            </a:avLst>
          </a:prstGeom>
          <a:solidFill>
            <a:schemeClr val="accent2"/>
          </a:solidFill>
        </p:spPr>
        <p:txBody>
          <a:bodyPr vert="horz" lIns="228600" tIns="0" rIns="228600" bIns="0" rtlCol="0" anchor="ctr" anchorCtr="0">
            <a:noAutofit/>
          </a:bodyPr>
          <a:lstStyle>
            <a:lvl1pPr marL="0" indent="0" algn="l" defTabSz="914400" rtl="0" eaLnBrk="1" latinLnBrk="0" hangingPunct="1">
              <a:lnSpc>
                <a:spcPct val="95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Consultations </a:t>
            </a:r>
            <a:r>
              <a:rPr lang="en-US" dirty="0" err="1"/>
              <a:t>auprès</a:t>
            </a:r>
            <a:r>
              <a:rPr lang="en-US" dirty="0">
                <a:solidFill>
                  <a:srgbClr val="FF0000"/>
                </a:solidFill>
              </a:rPr>
              <a:t> </a:t>
            </a:r>
            <a:r>
              <a:rPr lang="en-US" dirty="0"/>
              <a:t>de </a:t>
            </a:r>
            <a:r>
              <a:rPr lang="en-US" dirty="0" err="1"/>
              <a:t>professionnels</a:t>
            </a:r>
            <a:endParaRPr lang="en-US" dirty="0"/>
          </a:p>
        </p:txBody>
      </p:sp>
      <p:sp>
        <p:nvSpPr>
          <p:cNvPr id="19" name="Text Placeholder 93">
            <a:extLst>
              <a:ext uri="{FF2B5EF4-FFF2-40B4-BE49-F238E27FC236}">
                <a16:creationId xmlns:a16="http://schemas.microsoft.com/office/drawing/2014/main" id="{52455D3A-43EF-4055-8DB4-DD3293B25A18}"/>
              </a:ext>
            </a:extLst>
          </p:cNvPr>
          <p:cNvSpPr txBox="1"/>
          <p:nvPr>
            <p:custDataLst>
              <p:tags r:id="rId14"/>
            </p:custDataLst>
          </p:nvPr>
        </p:nvSpPr>
        <p:spPr>
          <a:xfrm>
            <a:off x="6204407" y="4455591"/>
            <a:ext cx="2096766" cy="601957"/>
          </a:xfrm>
          <a:prstGeom prst="roundRect">
            <a:avLst>
              <a:gd name="adj" fmla="val 10495"/>
            </a:avLst>
          </a:prstGeom>
          <a:solidFill>
            <a:schemeClr val="accent3"/>
          </a:solidFill>
        </p:spPr>
        <p:txBody>
          <a:bodyPr vert="horz" lIns="91440" tIns="0" rIns="91440" bIns="0" rtlCol="0" anchor="ctr" anchorCtr="0">
            <a:noAutofit/>
          </a:bodyPr>
          <a:lstStyle>
            <a:lvl1pPr marL="0" indent="0" algn="ctr" defTabSz="914400" rtl="0" eaLnBrk="1" latinLnBrk="0" hangingPunct="1">
              <a:lnSpc>
                <a:spcPct val="112000"/>
              </a:lnSpc>
              <a:spcBef>
                <a:spcPct val="0"/>
              </a:spcBef>
              <a:spcAft>
                <a:spcPts val="750"/>
              </a:spcAft>
              <a:buFontTx/>
              <a:buNone/>
              <a:defRPr sz="11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Prise de rendez-vous</a:t>
            </a:r>
          </a:p>
        </p:txBody>
      </p:sp>
      <p:cxnSp>
        <p:nvCxnSpPr>
          <p:cNvPr id="13" name="Straight Connector 12">
            <a:extLst>
              <a:ext uri="{FF2B5EF4-FFF2-40B4-BE49-F238E27FC236}">
                <a16:creationId xmlns:a16="http://schemas.microsoft.com/office/drawing/2014/main" id="{4D81E768-279B-42AD-A2FA-F4289EC8ECDD}"/>
              </a:ext>
            </a:extLst>
          </p:cNvPr>
          <p:cNvCxnSpPr/>
          <p:nvPr>
            <p:custDataLst>
              <p:tags r:id="rId15"/>
            </p:custDataLst>
          </p:nvPr>
        </p:nvCxnSpPr>
        <p:spPr>
          <a:xfrm flipV="1">
            <a:off x="1894823" y="3119832"/>
            <a:ext cx="204" cy="171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ACF6EB-8188-4203-B985-1AEAFBD3819E}"/>
              </a:ext>
            </a:extLst>
          </p:cNvPr>
          <p:cNvCxnSpPr/>
          <p:nvPr>
            <p:custDataLst>
              <p:tags r:id="rId16"/>
            </p:custDataLst>
          </p:nvPr>
        </p:nvCxnSpPr>
        <p:spPr>
          <a:xfrm flipV="1">
            <a:off x="4365302" y="3119832"/>
            <a:ext cx="204" cy="171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27A13D-E7D0-41A2-814D-6D8FDD061100}"/>
              </a:ext>
            </a:extLst>
          </p:cNvPr>
          <p:cNvCxnSpPr/>
          <p:nvPr>
            <p:custDataLst>
              <p:tags r:id="rId17"/>
            </p:custDataLst>
          </p:nvPr>
        </p:nvCxnSpPr>
        <p:spPr>
          <a:xfrm>
            <a:off x="1894823" y="3119832"/>
            <a:ext cx="24704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E9E323-C93E-40D9-B63A-DCEA8F6EB8E0}"/>
              </a:ext>
            </a:extLst>
          </p:cNvPr>
          <p:cNvCxnSpPr/>
          <p:nvPr>
            <p:custDataLst>
              <p:tags r:id="rId18"/>
            </p:custDataLst>
          </p:nvPr>
        </p:nvCxnSpPr>
        <p:spPr>
          <a:xfrm flipH="1">
            <a:off x="3155446" y="2930401"/>
            <a:ext cx="0" cy="18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E4B0D5-1ED8-4AB0-96BB-CA033105B5A3}"/>
              </a:ext>
            </a:extLst>
          </p:cNvPr>
          <p:cNvCxnSpPr>
            <a:stCxn id="88" idx="0"/>
            <a:endCxn id="96" idx="2"/>
          </p:cNvCxnSpPr>
          <p:nvPr>
            <p:custDataLst>
              <p:tags r:id="rId19"/>
            </p:custDataLst>
          </p:nvPr>
        </p:nvCxnSpPr>
        <p:spPr>
          <a:xfrm flipH="1" flipV="1">
            <a:off x="1895027" y="4015246"/>
            <a:ext cx="1580" cy="441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A4DFF2-6940-4A88-9439-0FD91A6275BA}"/>
              </a:ext>
            </a:extLst>
          </p:cNvPr>
          <p:cNvCxnSpPr>
            <a:stCxn id="93" idx="0"/>
            <a:endCxn id="97" idx="2"/>
          </p:cNvCxnSpPr>
          <p:nvPr>
            <p:custDataLst>
              <p:tags r:id="rId20"/>
            </p:custDataLst>
          </p:nvPr>
        </p:nvCxnSpPr>
        <p:spPr>
          <a:xfrm flipV="1">
            <a:off x="4365507" y="4015246"/>
            <a:ext cx="3307" cy="441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87C2AFE-E23C-41F4-A283-A9C71D92F39A}"/>
              </a:ext>
            </a:extLst>
          </p:cNvPr>
          <p:cNvCxnSpPr/>
          <p:nvPr>
            <p:custDataLst>
              <p:tags r:id="rId21"/>
            </p:custDataLst>
          </p:nvPr>
        </p:nvCxnSpPr>
        <p:spPr>
          <a:xfrm flipV="1">
            <a:off x="7231231" y="3119832"/>
            <a:ext cx="204" cy="171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6AF6352-C5DD-4D5A-812C-1290DE16957C}"/>
              </a:ext>
            </a:extLst>
          </p:cNvPr>
          <p:cNvCxnSpPr/>
          <p:nvPr>
            <p:custDataLst>
              <p:tags r:id="rId22"/>
            </p:custDataLst>
          </p:nvPr>
        </p:nvCxnSpPr>
        <p:spPr>
          <a:xfrm flipV="1">
            <a:off x="9701710" y="3119832"/>
            <a:ext cx="204" cy="171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6BB825-315A-4FAB-9AF8-2C9C079AD9C7}"/>
              </a:ext>
            </a:extLst>
          </p:cNvPr>
          <p:cNvCxnSpPr/>
          <p:nvPr>
            <p:custDataLst>
              <p:tags r:id="rId23"/>
            </p:custDataLst>
          </p:nvPr>
        </p:nvCxnSpPr>
        <p:spPr>
          <a:xfrm>
            <a:off x="7231231" y="3119832"/>
            <a:ext cx="24704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FDEFB7D-0B66-4DC4-9E0E-2D6DB8FD38BD}"/>
              </a:ext>
            </a:extLst>
          </p:cNvPr>
          <p:cNvCxnSpPr/>
          <p:nvPr>
            <p:custDataLst>
              <p:tags r:id="rId24"/>
            </p:custDataLst>
          </p:nvPr>
        </p:nvCxnSpPr>
        <p:spPr>
          <a:xfrm flipH="1">
            <a:off x="8491854" y="2930401"/>
            <a:ext cx="0" cy="18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085D25-F142-4ACC-93A9-CCBD646244E2}"/>
              </a:ext>
            </a:extLst>
          </p:cNvPr>
          <p:cNvCxnSpPr/>
          <p:nvPr>
            <p:custDataLst>
              <p:tags r:id="rId25"/>
            </p:custDataLst>
          </p:nvPr>
        </p:nvCxnSpPr>
        <p:spPr>
          <a:xfrm flipH="1" flipV="1">
            <a:off x="7227922" y="4012998"/>
            <a:ext cx="1580" cy="441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51EEAB-5A6E-4279-B9A7-296B4BBECB45}"/>
              </a:ext>
            </a:extLst>
          </p:cNvPr>
          <p:cNvCxnSpPr/>
          <p:nvPr>
            <p:custDataLst>
              <p:tags r:id="rId26"/>
            </p:custDataLst>
          </p:nvPr>
        </p:nvCxnSpPr>
        <p:spPr>
          <a:xfrm flipV="1">
            <a:off x="9698402" y="4012998"/>
            <a:ext cx="3307" cy="441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869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6" cstate="email">
            <a:extLst>
              <a:ext uri="{28A0092B-C50C-407E-A947-70E740481C1C}">
                <a14:useLocalDpi xmlns:a14="http://schemas.microsoft.com/office/drawing/2010/main"/>
              </a:ext>
            </a:extLst>
          </a:blip>
          <a:stretch>
            <a:fillRect/>
          </a:stretch>
        </p:blipFill>
        <p:spPr>
          <a:xfrm>
            <a:off x="4421182" y="1211591"/>
            <a:ext cx="2879641" cy="1919760"/>
          </a:xfrm>
          <a:prstGeom prst="rect">
            <a:avLst/>
          </a:prstGeom>
        </p:spPr>
      </p:pic>
      <p:pic>
        <p:nvPicPr>
          <p:cNvPr id="29" name="Picture 28"/>
          <p:cNvPicPr>
            <a:picLocks noChangeAspect="1"/>
          </p:cNvPicPr>
          <p:nvPr>
            <p:custDataLst>
              <p:tags r:id="rId2"/>
            </p:custDataLst>
          </p:nvPr>
        </p:nvPicPr>
        <p:blipFill>
          <a:blip r:embed="rId17" cstate="email">
            <a:extLst>
              <a:ext uri="{28A0092B-C50C-407E-A947-70E740481C1C}">
                <a14:useLocalDpi xmlns:a14="http://schemas.microsoft.com/office/drawing/2010/main"/>
              </a:ext>
            </a:extLst>
          </a:blip>
          <a:stretch>
            <a:fillRect/>
          </a:stretch>
        </p:blipFill>
        <p:spPr>
          <a:xfrm>
            <a:off x="2428871" y="3372135"/>
            <a:ext cx="2879369" cy="1921831"/>
          </a:xfrm>
          <a:prstGeom prst="rect">
            <a:avLst/>
          </a:prstGeom>
        </p:spPr>
      </p:pic>
      <p:pic>
        <p:nvPicPr>
          <p:cNvPr id="25" name="Picture 24"/>
          <p:cNvPicPr>
            <a:picLocks noChangeAspect="1"/>
          </p:cNvPicPr>
          <p:nvPr>
            <p:custDataLst>
              <p:tags r:id="rId3"/>
            </p:custDataLst>
          </p:nvPr>
        </p:nvPicPr>
        <p:blipFill>
          <a:blip r:embed="rId18" cstate="email">
            <a:extLst>
              <a:ext uri="{28A0092B-C50C-407E-A947-70E740481C1C}">
                <a14:useLocalDpi xmlns:a14="http://schemas.microsoft.com/office/drawing/2010/main"/>
              </a:ext>
            </a:extLst>
          </a:blip>
          <a:stretch>
            <a:fillRect/>
          </a:stretch>
        </p:blipFill>
        <p:spPr>
          <a:xfrm>
            <a:off x="5860492" y="3377322"/>
            <a:ext cx="2879641" cy="1916644"/>
          </a:xfrm>
          <a:prstGeom prst="rect">
            <a:avLst/>
          </a:prstGeom>
        </p:spPr>
      </p:pic>
      <p:pic>
        <p:nvPicPr>
          <p:cNvPr id="23" name="Picture 22"/>
          <p:cNvPicPr>
            <a:picLocks noChangeAspect="1"/>
          </p:cNvPicPr>
          <p:nvPr>
            <p:custDataLst>
              <p:tags r:id="rId4"/>
            </p:custDataLst>
          </p:nvPr>
        </p:nvPicPr>
        <p:blipFill>
          <a:blip r:embed="rId19" cstate="email">
            <a:extLst>
              <a:ext uri="{28A0092B-C50C-407E-A947-70E740481C1C}">
                <a14:useLocalDpi xmlns:a14="http://schemas.microsoft.com/office/drawing/2010/main"/>
              </a:ext>
            </a:extLst>
          </a:blip>
          <a:stretch>
            <a:fillRect/>
          </a:stretch>
        </p:blipFill>
        <p:spPr>
          <a:xfrm>
            <a:off x="463875" y="1211591"/>
            <a:ext cx="2879641" cy="1921848"/>
          </a:xfrm>
          <a:prstGeom prst="rect">
            <a:avLst/>
          </a:prstGeom>
        </p:spPr>
      </p:pic>
      <p:pic>
        <p:nvPicPr>
          <p:cNvPr id="9" name="Picture 8" descr="Work - Healthy Habits - GettyImages-1166409160.jpg"/>
          <p:cNvPicPr>
            <a:picLocks noChangeAspect="1"/>
          </p:cNvPicPr>
          <p:nvPr>
            <p:custDataLst>
              <p:tags r:id="rId5"/>
            </p:custDataLst>
          </p:nvPr>
        </p:nvPicPr>
        <p:blipFill>
          <a:blip r:embed="rId20" cstate="email">
            <a:extLst>
              <a:ext uri="{28A0092B-C50C-407E-A947-70E740481C1C}">
                <a14:useLocalDpi xmlns:a14="http://schemas.microsoft.com/office/drawing/2010/main"/>
              </a:ext>
            </a:extLst>
          </a:blip>
          <a:stretch>
            <a:fillRect/>
          </a:stretch>
        </p:blipFill>
        <p:spPr>
          <a:xfrm>
            <a:off x="8307029" y="1211591"/>
            <a:ext cx="2881322" cy="1921848"/>
          </a:xfrm>
          <a:prstGeom prst="rect">
            <a:avLst/>
          </a:prstGeom>
        </p:spPr>
      </p:pic>
      <p:sp>
        <p:nvSpPr>
          <p:cNvPr id="4" name="Slide Number Placeholder 3">
            <a:extLst>
              <a:ext uri="{FF2B5EF4-FFF2-40B4-BE49-F238E27FC236}">
                <a16:creationId xmlns:a16="http://schemas.microsoft.com/office/drawing/2014/main" id="{2C498341-72CE-4548-930A-F3EC4F7A7898}"/>
              </a:ext>
            </a:extLst>
          </p:cNvPr>
          <p:cNvSpPr>
            <a:spLocks noGrp="1"/>
          </p:cNvSpPr>
          <p:nvPr>
            <p:ph type="sldNum" sz="quarter" idx="12"/>
            <p:custDataLst>
              <p:tags r:id="rId6"/>
            </p:custDataLst>
          </p:nvPr>
        </p:nvSpPr>
        <p:spPr/>
        <p:txBody>
          <a:bodyPr/>
          <a:lstStyle/>
          <a:p>
            <a:fld id="{C92A767D-5333-4AF7-8CD5-A8E7D4A4F80A}" type="slidenum">
              <a:rPr lang="fr-CA" smtClean="0"/>
              <a:t>13</a:t>
            </a:fld>
            <a:endParaRPr lang="fr-CA"/>
          </a:p>
        </p:txBody>
      </p:sp>
      <p:sp>
        <p:nvSpPr>
          <p:cNvPr id="15"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7"/>
            </p:custDataLst>
          </p:nvPr>
        </p:nvSpPr>
        <p:spPr>
          <a:xfrm>
            <a:off x="463816" y="2723995"/>
            <a:ext cx="2880000" cy="483922"/>
          </a:xfrm>
          <a:solidFill>
            <a:schemeClr val="accent1"/>
          </a:solidFill>
        </p:spPr>
        <p:txBody>
          <a:bodyPr/>
          <a:lstStyle/>
          <a:p>
            <a:pPr algn="ctr">
              <a:lnSpc>
                <a:spcPct val="100000"/>
              </a:lnSpc>
            </a:pPr>
            <a:r>
              <a:rPr lang="fr-CA" sz="1600" b="0"/>
              <a:t>Counseling téléphonique</a:t>
            </a:r>
          </a:p>
        </p:txBody>
      </p:sp>
      <p:sp>
        <p:nvSpPr>
          <p:cNvPr id="24" name="Title 10">
            <a:extLst>
              <a:ext uri="{FF2B5EF4-FFF2-40B4-BE49-F238E27FC236}">
                <a16:creationId xmlns:a16="http://schemas.microsoft.com/office/drawing/2014/main" id="{82760190-D78A-4BFC-AF3A-DE62AB3CD196}"/>
              </a:ext>
            </a:extLst>
          </p:cNvPr>
          <p:cNvSpPr txBox="1"/>
          <p:nvPr>
            <p:custDataLst>
              <p:tags r:id="rId8"/>
            </p:custDataLst>
          </p:nvPr>
        </p:nvSpPr>
        <p:spPr>
          <a:xfrm>
            <a:off x="457199" y="500063"/>
            <a:ext cx="7624355" cy="9683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defTabSz="2009394" fontAlgn="base">
              <a:spcAft>
                <a:spcPct val="0"/>
              </a:spcAft>
            </a:pPr>
            <a:r>
              <a:rPr lang="fr-CA" sz="2800" dirty="0"/>
              <a:t>Modèle de prestation du counseling </a:t>
            </a:r>
          </a:p>
        </p:txBody>
      </p:sp>
      <p:sp>
        <p:nvSpPr>
          <p:cNvPr id="22"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9"/>
            </p:custDataLst>
          </p:nvPr>
        </p:nvSpPr>
        <p:spPr>
          <a:xfrm>
            <a:off x="2428540" y="4851075"/>
            <a:ext cx="2880000" cy="483922"/>
          </a:xfrm>
          <a:solidFill>
            <a:schemeClr val="accent1"/>
          </a:solidFill>
        </p:spPr>
        <p:txBody>
          <a:bodyPr/>
          <a:lstStyle/>
          <a:p>
            <a:pPr algn="ctr">
              <a:lnSpc>
                <a:spcPct val="100000"/>
              </a:lnSpc>
            </a:pPr>
            <a:r>
              <a:rPr lang="fr-CA" sz="1600" b="0"/>
              <a:t>Premier contact</a:t>
            </a:r>
          </a:p>
        </p:txBody>
      </p:sp>
      <p:sp>
        <p:nvSpPr>
          <p:cNvPr id="8" name="TextBox 7"/>
          <p:cNvSpPr txBox="1"/>
          <p:nvPr>
            <p:custDataLst>
              <p:tags r:id="rId10"/>
            </p:custDataLst>
          </p:nvPr>
        </p:nvSpPr>
        <p:spPr>
          <a:xfrm>
            <a:off x="396868" y="5668970"/>
            <a:ext cx="11288833" cy="396636"/>
          </a:xfrm>
          <a:prstGeom prst="rect">
            <a:avLst/>
          </a:prstGeom>
          <a:noFill/>
        </p:spPr>
        <p:txBody>
          <a:bodyPr wrap="square" rtlCol="0">
            <a:spAutoFit/>
          </a:bodyPr>
          <a:lstStyle/>
          <a:p>
            <a:pPr algn="ctr"/>
            <a:r>
              <a:rPr lang="fr-CA" sz="2000"/>
              <a:t>Quand bon vous semble et comme il vous convient!</a:t>
            </a:r>
          </a:p>
        </p:txBody>
      </p:sp>
      <p:sp>
        <p:nvSpPr>
          <p:cNvPr id="11"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11"/>
            </p:custDataLst>
          </p:nvPr>
        </p:nvSpPr>
        <p:spPr>
          <a:xfrm>
            <a:off x="4420313" y="2708174"/>
            <a:ext cx="2880000" cy="483922"/>
          </a:xfrm>
          <a:solidFill>
            <a:schemeClr val="accent1"/>
          </a:solidFill>
        </p:spPr>
        <p:txBody>
          <a:bodyPr anchor="ctr"/>
          <a:lstStyle/>
          <a:p>
            <a:pPr algn="ctr">
              <a:lnSpc>
                <a:spcPct val="100000"/>
              </a:lnSpc>
            </a:pPr>
            <a:r>
              <a:rPr lang="fr-CA" sz="1600" b="0"/>
              <a:t>Vidéocounseling</a:t>
            </a:r>
            <a:endParaRPr lang="fr-CA" sz="1600" b="0" strike="dblStrike"/>
          </a:p>
        </p:txBody>
      </p:sp>
      <p:sp>
        <p:nvSpPr>
          <p:cNvPr id="13"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12"/>
            </p:custDataLst>
          </p:nvPr>
        </p:nvSpPr>
        <p:spPr>
          <a:xfrm>
            <a:off x="8307691" y="2723995"/>
            <a:ext cx="2880000" cy="483922"/>
          </a:xfrm>
          <a:solidFill>
            <a:schemeClr val="accent1"/>
          </a:solidFill>
        </p:spPr>
        <p:txBody>
          <a:bodyPr/>
          <a:lstStyle/>
          <a:p>
            <a:pPr algn="ctr">
              <a:lnSpc>
                <a:spcPct val="100000"/>
              </a:lnSpc>
            </a:pPr>
            <a:r>
              <a:rPr lang="fr-CA" sz="1600" b="0"/>
              <a:t>Counseling en personne</a:t>
            </a:r>
          </a:p>
        </p:txBody>
      </p:sp>
      <p:sp>
        <p:nvSpPr>
          <p:cNvPr id="20"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13"/>
            </p:custDataLst>
          </p:nvPr>
        </p:nvSpPr>
        <p:spPr>
          <a:xfrm>
            <a:off x="5861495" y="4852466"/>
            <a:ext cx="2880000" cy="482887"/>
          </a:xfrm>
          <a:solidFill>
            <a:schemeClr val="accent1"/>
          </a:solidFill>
        </p:spPr>
        <p:txBody>
          <a:bodyPr anchor="ctr"/>
          <a:lstStyle/>
          <a:p>
            <a:pPr algn="ctr">
              <a:lnSpc>
                <a:spcPct val="100000"/>
              </a:lnSpc>
            </a:pPr>
            <a:r>
              <a:rPr lang="fr-CA" sz="1600" b="0"/>
              <a:t>Ressources d’autoassistance</a:t>
            </a:r>
          </a:p>
        </p:txBody>
      </p:sp>
    </p:spTree>
    <p:extLst>
      <p:ext uri="{BB962C8B-B14F-4D97-AF65-F5344CB8AC3E}">
        <p14:creationId xmlns:p14="http://schemas.microsoft.com/office/powerpoint/2010/main" val="14309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EC2F21-991B-4E4C-9762-405C907254C2}"/>
              </a:ext>
            </a:extLst>
          </p:cNvPr>
          <p:cNvSpPr>
            <a:spLocks noGrp="1"/>
          </p:cNvSpPr>
          <p:nvPr>
            <p:ph type="sldNum" sz="quarter" idx="12"/>
            <p:custDataLst>
              <p:tags r:id="rId1"/>
            </p:custDataLst>
          </p:nvPr>
        </p:nvSpPr>
        <p:spPr/>
        <p:txBody>
          <a:bodyPr/>
          <a:lstStyle/>
          <a:p>
            <a:fld id="{C92A767D-5333-4AF7-8CD5-A8E7D4A4F80A}" type="slidenum">
              <a:rPr lang="en-US" smtClean="0"/>
              <a:t>14</a:t>
            </a:fld>
            <a:endParaRPr lang="en-US"/>
          </a:p>
        </p:txBody>
      </p:sp>
      <p:sp>
        <p:nvSpPr>
          <p:cNvPr id="10" name="Title 10">
            <a:extLst>
              <a:ext uri="{FF2B5EF4-FFF2-40B4-BE49-F238E27FC236}">
                <a16:creationId xmlns:a16="http://schemas.microsoft.com/office/drawing/2014/main" id="{CA52F154-93C0-4AB4-B104-2816980226ED}"/>
              </a:ext>
            </a:extLst>
          </p:cNvPr>
          <p:cNvSpPr txBox="1"/>
          <p:nvPr>
            <p:custDataLst>
              <p:tags r:id="rId2"/>
            </p:custDataLst>
          </p:nvPr>
        </p:nvSpPr>
        <p:spPr>
          <a:xfrm>
            <a:off x="457199" y="500063"/>
            <a:ext cx="5273041" cy="9683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en-US" sz="2800" dirty="0"/>
              <a:t>Assurance de la </a:t>
            </a:r>
            <a:r>
              <a:rPr lang="en-US" sz="2800" dirty="0" err="1"/>
              <a:t>qualité</a:t>
            </a:r>
            <a:endParaRPr lang="en-US" sz="2800" dirty="0"/>
          </a:p>
        </p:txBody>
      </p:sp>
      <p:sp>
        <p:nvSpPr>
          <p:cNvPr id="11" name="Text Placeholder 11">
            <a:extLst>
              <a:ext uri="{FF2B5EF4-FFF2-40B4-BE49-F238E27FC236}">
                <a16:creationId xmlns:a16="http://schemas.microsoft.com/office/drawing/2014/main" id="{53748759-E9F0-4FF6-8580-5BF1B827C893}"/>
              </a:ext>
            </a:extLst>
          </p:cNvPr>
          <p:cNvSpPr txBox="1"/>
          <p:nvPr>
            <p:custDataLst>
              <p:tags r:id="rId3"/>
            </p:custDataLst>
          </p:nvPr>
        </p:nvSpPr>
        <p:spPr>
          <a:xfrm>
            <a:off x="362198" y="1189731"/>
            <a:ext cx="5273041" cy="4852723"/>
          </a:xfrm>
          <a:prstGeom prst="rect">
            <a:avLst/>
          </a:prstGeom>
        </p:spPr>
        <p:txBody>
          <a:bodyPr/>
          <a:lstStyle>
            <a:lvl1pPr marL="0" indent="0" algn="l" defTabSz="914400" rtl="0" eaLnBrk="1" latinLnBrk="0" hangingPunct="1">
              <a:lnSpc>
                <a:spcPct val="122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400" dirty="0"/>
              <a:t>Lorsque vous accédez aux services :</a:t>
            </a:r>
          </a:p>
          <a:p>
            <a:pPr>
              <a:lnSpc>
                <a:spcPct val="150000"/>
              </a:lnSpc>
              <a:spcBef>
                <a:spcPts val="1200"/>
              </a:spcBef>
            </a:pPr>
            <a:r>
              <a:rPr lang="fr-CA" sz="1200" dirty="0"/>
              <a:t>Trouver le bon conseiller est aussi important pour nous que pour vous. Si, à un moment ou à un autre, vous sentez que vous ne vous entendez pas bien avec votre conseiller, nous vous encourageons à rappeler notre centre d’accès aux services et à demander un rendez-vous avec un autre conseiller. Nous sommes là pour vous soutenir et vous garantir une expérience positive.</a:t>
            </a:r>
            <a:endParaRPr lang="fr-CA" sz="1400" dirty="0"/>
          </a:p>
          <a:p>
            <a:pPr>
              <a:lnSpc>
                <a:spcPct val="150000"/>
              </a:lnSpc>
            </a:pPr>
            <a:r>
              <a:rPr lang="fr-CA" sz="1400" dirty="0"/>
              <a:t>Après avoir eu recours au PAEF, vous recevrez un sondage et possiblement un appel de suivi :</a:t>
            </a:r>
          </a:p>
          <a:p>
            <a:pPr marL="179388" indent="-179388">
              <a:lnSpc>
                <a:spcPct val="150000"/>
              </a:lnSpc>
              <a:buFont typeface="Arial" panose="020B0604020202020204" pitchFamily="34" charset="0"/>
              <a:buChar char="•"/>
            </a:pPr>
            <a:r>
              <a:rPr lang="fr-CA" sz="1200" dirty="0"/>
              <a:t>Sondage sur la satisfaction (facultatif)</a:t>
            </a:r>
          </a:p>
          <a:p>
            <a:pPr marL="179388" indent="-179388">
              <a:lnSpc>
                <a:spcPct val="150000"/>
              </a:lnSpc>
              <a:buFont typeface="Arial" panose="020B0604020202020204" pitchFamily="34" charset="0"/>
              <a:buChar char="•"/>
            </a:pPr>
            <a:r>
              <a:rPr lang="fr-CA" sz="1200" dirty="0"/>
              <a:t>Appel de suivi de la part du représentant du service à la clientèle</a:t>
            </a:r>
          </a:p>
          <a:p>
            <a:pPr>
              <a:lnSpc>
                <a:spcPct val="150000"/>
              </a:lnSpc>
            </a:pPr>
            <a:r>
              <a:rPr lang="fr-CA" sz="1200" dirty="0"/>
              <a:t>Le PAEF vise à vous offrir le soutien et les ressources qui conviennent à vos besoins.</a:t>
            </a:r>
          </a:p>
        </p:txBody>
      </p:sp>
      <p:pic>
        <p:nvPicPr>
          <p:cNvPr id="9" name="Picture Placeholder 6">
            <a:extLst>
              <a:ext uri="{FF2B5EF4-FFF2-40B4-BE49-F238E27FC236}">
                <a16:creationId xmlns:a16="http://schemas.microsoft.com/office/drawing/2014/main" id="{1A5CECA7-7E68-6849-8CF8-47A3279663EA}"/>
              </a:ext>
            </a:extLst>
          </p:cNvPr>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6094413" y="488950"/>
            <a:ext cx="5640387" cy="5878513"/>
          </a:xfrm>
          <a:prstGeom prst="rect">
            <a:avLst/>
          </a:prstGeom>
        </p:spPr>
      </p:pic>
    </p:spTree>
    <p:extLst>
      <p:ext uri="{BB962C8B-B14F-4D97-AF65-F5344CB8AC3E}">
        <p14:creationId xmlns:p14="http://schemas.microsoft.com/office/powerpoint/2010/main" val="23987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5BC0AB-9285-4DEC-B35D-0AECBA3ABBB8}"/>
              </a:ext>
            </a:extLst>
          </p:cNvPr>
          <p:cNvSpPr>
            <a:spLocks noGrp="1"/>
          </p:cNvSpPr>
          <p:nvPr>
            <p:ph type="title"/>
          </p:nvPr>
        </p:nvSpPr>
        <p:spPr>
          <a:xfrm>
            <a:off x="457199" y="500063"/>
            <a:ext cx="9106251" cy="968375"/>
          </a:xfrm>
        </p:spPr>
        <p:txBody>
          <a:bodyPr/>
          <a:lstStyle/>
          <a:p>
            <a:r>
              <a:rPr lang="fr-FR" dirty="0"/>
              <a:t>Votre plateforme de mieux-être</a:t>
            </a:r>
          </a:p>
        </p:txBody>
      </p:sp>
      <p:sp>
        <p:nvSpPr>
          <p:cNvPr id="9" name="Slide Number Placeholder 8">
            <a:extLst>
              <a:ext uri="{FF2B5EF4-FFF2-40B4-BE49-F238E27FC236}">
                <a16:creationId xmlns:a16="http://schemas.microsoft.com/office/drawing/2014/main" id="{709B11FF-3FD0-4B96-A40D-7580AE3A8340}"/>
              </a:ext>
            </a:extLst>
          </p:cNvPr>
          <p:cNvSpPr>
            <a:spLocks noGrp="1"/>
          </p:cNvSpPr>
          <p:nvPr>
            <p:ph type="sldNum" sz="quarter" idx="12"/>
          </p:nvPr>
        </p:nvSpPr>
        <p:spPr/>
        <p:txBody>
          <a:bodyPr/>
          <a:lstStyle/>
          <a:p>
            <a:fld id="{C92A767D-5333-4AF7-8CD5-A8E7D4A4F80A}" type="slidenum">
              <a:rPr lang="en-US" smtClean="0"/>
              <a:t>15</a:t>
            </a:fld>
            <a:endParaRPr lang="en-US"/>
          </a:p>
        </p:txBody>
      </p:sp>
      <p:sp>
        <p:nvSpPr>
          <p:cNvPr id="3" name="Content Placeholder 2">
            <a:extLst>
              <a:ext uri="{FF2B5EF4-FFF2-40B4-BE49-F238E27FC236}">
                <a16:creationId xmlns:a16="http://schemas.microsoft.com/office/drawing/2014/main" id="{416BCF2F-3D2C-48B9-9351-6C73D0032211}"/>
              </a:ext>
            </a:extLst>
          </p:cNvPr>
          <p:cNvSpPr>
            <a:spLocks noGrp="1"/>
          </p:cNvSpPr>
          <p:nvPr>
            <p:ph sz="quarter" idx="13"/>
          </p:nvPr>
        </p:nvSpPr>
        <p:spPr/>
        <p:txBody>
          <a:bodyPr/>
          <a:lstStyle/>
          <a:p>
            <a:endParaRPr lang="en-US" dirty="0"/>
          </a:p>
        </p:txBody>
      </p:sp>
      <p:pic>
        <p:nvPicPr>
          <p:cNvPr id="11" name="Picture 4">
            <a:extLst>
              <a:ext uri="{FF2B5EF4-FFF2-40B4-BE49-F238E27FC236}">
                <a16:creationId xmlns:a16="http://schemas.microsoft.com/office/drawing/2014/main" id="{E7223B97-15BA-44BB-B58A-AC676D9689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733094" y="1726554"/>
            <a:ext cx="2494146" cy="24941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B8CFAEA-1906-49AD-8EF2-601A16739D5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53907" y="1726554"/>
            <a:ext cx="2450834" cy="2450834"/>
          </a:xfrm>
          <a:prstGeom prst="rect">
            <a:avLst/>
          </a:prstGeom>
        </p:spPr>
      </p:pic>
      <p:pic>
        <p:nvPicPr>
          <p:cNvPr id="13" name="Picture 2">
            <a:extLst>
              <a:ext uri="{FF2B5EF4-FFF2-40B4-BE49-F238E27FC236}">
                <a16:creationId xmlns:a16="http://schemas.microsoft.com/office/drawing/2014/main" id="{7C773088-AAB8-49C6-850E-13F0EA35DA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7157923" y="1763771"/>
            <a:ext cx="2456929" cy="2456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CA446A-F9F6-432F-820C-7F5F3C6D611E}"/>
              </a:ext>
            </a:extLst>
          </p:cNvPr>
          <p:cNvSpPr txBox="1"/>
          <p:nvPr/>
        </p:nvSpPr>
        <p:spPr>
          <a:xfrm>
            <a:off x="1516954" y="4458771"/>
            <a:ext cx="2926426" cy="369332"/>
          </a:xfrm>
          <a:prstGeom prst="rect">
            <a:avLst/>
          </a:prstGeom>
          <a:noFill/>
        </p:spPr>
        <p:txBody>
          <a:bodyPr wrap="square" rtlCol="0">
            <a:spAutoFit/>
          </a:bodyPr>
          <a:lstStyle/>
          <a:p>
            <a:pPr algn="ctr"/>
            <a:r>
              <a:rPr lang="fr-FR" sz="1800" dirty="0"/>
              <a:t>Fil de nouvelles</a:t>
            </a:r>
            <a:endParaRPr lang="en-GB" sz="1800" dirty="0"/>
          </a:p>
        </p:txBody>
      </p:sp>
      <p:sp>
        <p:nvSpPr>
          <p:cNvPr id="19" name="TextBox 18">
            <a:extLst>
              <a:ext uri="{FF2B5EF4-FFF2-40B4-BE49-F238E27FC236}">
                <a16:creationId xmlns:a16="http://schemas.microsoft.com/office/drawing/2014/main" id="{1D9C763C-69E2-4677-826E-F2F055D24488}"/>
              </a:ext>
            </a:extLst>
          </p:cNvPr>
          <p:cNvSpPr txBox="1"/>
          <p:nvPr/>
        </p:nvSpPr>
        <p:spPr>
          <a:xfrm>
            <a:off x="4316111" y="4607112"/>
            <a:ext cx="2926426" cy="369332"/>
          </a:xfrm>
          <a:prstGeom prst="rect">
            <a:avLst/>
          </a:prstGeom>
          <a:noFill/>
        </p:spPr>
        <p:txBody>
          <a:bodyPr wrap="square" rtlCol="0">
            <a:spAutoFit/>
          </a:bodyPr>
          <a:lstStyle/>
          <a:p>
            <a:pPr algn="ctr"/>
            <a:r>
              <a:rPr lang="fr-FR" sz="1800" dirty="0"/>
              <a:t>Mieux-être</a:t>
            </a:r>
          </a:p>
        </p:txBody>
      </p:sp>
      <p:sp>
        <p:nvSpPr>
          <p:cNvPr id="21" name="TextBox 20">
            <a:extLst>
              <a:ext uri="{FF2B5EF4-FFF2-40B4-BE49-F238E27FC236}">
                <a16:creationId xmlns:a16="http://schemas.microsoft.com/office/drawing/2014/main" id="{AC5C34AB-0F9D-49F7-A76D-D12426B9DB30}"/>
              </a:ext>
            </a:extLst>
          </p:cNvPr>
          <p:cNvSpPr txBox="1"/>
          <p:nvPr/>
        </p:nvSpPr>
        <p:spPr>
          <a:xfrm>
            <a:off x="6942277" y="4516033"/>
            <a:ext cx="2926426" cy="646331"/>
          </a:xfrm>
          <a:prstGeom prst="rect">
            <a:avLst/>
          </a:prstGeom>
          <a:noFill/>
        </p:spPr>
        <p:txBody>
          <a:bodyPr wrap="square" rtlCol="0">
            <a:spAutoFit/>
          </a:bodyPr>
          <a:lstStyle/>
          <a:p>
            <a:pPr algn="ctr"/>
            <a:r>
              <a:rPr lang="fr-FR" sz="1800" dirty="0"/>
              <a:t>Programme d’aide aux employés (PAE)</a:t>
            </a:r>
          </a:p>
        </p:txBody>
      </p:sp>
    </p:spTree>
    <p:extLst>
      <p:ext uri="{BB962C8B-B14F-4D97-AF65-F5344CB8AC3E}">
        <p14:creationId xmlns:p14="http://schemas.microsoft.com/office/powerpoint/2010/main" val="13721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A304BC-5EA0-4152-8C15-8B7A14FCF30A}"/>
              </a:ext>
            </a:extLst>
          </p:cNvPr>
          <p:cNvSpPr>
            <a:spLocks noGrp="1"/>
          </p:cNvSpPr>
          <p:nvPr>
            <p:ph type="title"/>
          </p:nvPr>
        </p:nvSpPr>
        <p:spPr>
          <a:xfrm>
            <a:off x="457199" y="500063"/>
            <a:ext cx="4740443" cy="968375"/>
          </a:xfrm>
        </p:spPr>
        <p:txBody>
          <a:bodyPr/>
          <a:lstStyle/>
          <a:p>
            <a:r>
              <a:rPr lang="fr-FR" dirty="0"/>
              <a:t>Fil de nouvelles sur le mieux-être</a:t>
            </a:r>
            <a:endParaRPr lang="en-US" dirty="0"/>
          </a:p>
        </p:txBody>
      </p:sp>
      <p:sp>
        <p:nvSpPr>
          <p:cNvPr id="4" name="Slide Number Placeholder 3">
            <a:extLst>
              <a:ext uri="{FF2B5EF4-FFF2-40B4-BE49-F238E27FC236}">
                <a16:creationId xmlns:a16="http://schemas.microsoft.com/office/drawing/2014/main" id="{FC97D27B-6253-4A67-884A-0BFA2734D4B5}"/>
              </a:ext>
            </a:extLst>
          </p:cNvPr>
          <p:cNvSpPr>
            <a:spLocks noGrp="1"/>
          </p:cNvSpPr>
          <p:nvPr>
            <p:ph type="sldNum" sz="quarter" idx="12"/>
          </p:nvPr>
        </p:nvSpPr>
        <p:spPr/>
        <p:txBody>
          <a:bodyPr/>
          <a:lstStyle/>
          <a:p>
            <a:fld id="{C92A767D-5333-4AF7-8CD5-A8E7D4A4F80A}" type="slidenum">
              <a:rPr lang="en-US" smtClean="0"/>
              <a:t>16</a:t>
            </a:fld>
            <a:endParaRPr lang="en-US"/>
          </a:p>
        </p:txBody>
      </p:sp>
      <p:sp>
        <p:nvSpPr>
          <p:cNvPr id="12" name="Text Placeholder 11">
            <a:extLst>
              <a:ext uri="{FF2B5EF4-FFF2-40B4-BE49-F238E27FC236}">
                <a16:creationId xmlns:a16="http://schemas.microsoft.com/office/drawing/2014/main" id="{6605D4D8-F000-43AD-B0E3-5BDE3C333979}"/>
              </a:ext>
            </a:extLst>
          </p:cNvPr>
          <p:cNvSpPr>
            <a:spLocks noGrp="1"/>
          </p:cNvSpPr>
          <p:nvPr>
            <p:ph type="body" sz="quarter" idx="33"/>
          </p:nvPr>
        </p:nvSpPr>
        <p:spPr>
          <a:xfrm>
            <a:off x="457200" y="1852770"/>
            <a:ext cx="4545724" cy="3380349"/>
          </a:xfrm>
        </p:spPr>
        <p:txBody>
          <a:bodyPr/>
          <a:lstStyle/>
          <a:p>
            <a:pPr marL="0" algn="l" rtl="0" eaLnBrk="1" fontAlgn="t" latinLnBrk="0" hangingPunct="1">
              <a:spcBef>
                <a:spcPts val="0"/>
              </a:spcBef>
              <a:spcAft>
                <a:spcPts val="0"/>
              </a:spcAft>
            </a:pPr>
            <a:r>
              <a:rPr lang="en-US" sz="1800" b="0" i="0" u="none" strike="noStrike" kern="1200" dirty="0">
                <a:solidFill>
                  <a:srgbClr val="141414"/>
                </a:solidFill>
                <a:effectLst/>
                <a:latin typeface="Arial" panose="020B0604020202020204" pitchFamily="34" charset="0"/>
              </a:rPr>
              <a:t>Capsules </a:t>
            </a:r>
            <a:r>
              <a:rPr lang="en-US" sz="1800" b="0" i="0" u="none" strike="noStrike" kern="1200" dirty="0" err="1">
                <a:solidFill>
                  <a:srgbClr val="141414"/>
                </a:solidFill>
                <a:effectLst/>
                <a:latin typeface="Arial" panose="020B0604020202020204" pitchFamily="34" charset="0"/>
              </a:rPr>
              <a:t>mieux-être</a:t>
            </a:r>
            <a:r>
              <a:rPr lang="en-US" sz="1800" b="0" i="0" u="none" strike="noStrike" kern="1200" dirty="0">
                <a:solidFill>
                  <a:srgbClr val="141414"/>
                </a:solidFill>
                <a:effectLst/>
                <a:latin typeface="Arial" panose="020B0604020202020204" pitchFamily="34" charset="0"/>
              </a:rPr>
              <a:t> </a:t>
            </a:r>
            <a:r>
              <a:rPr lang="en-US" sz="1800" b="0" i="0" u="none" strike="noStrike" kern="1200" dirty="0" err="1">
                <a:solidFill>
                  <a:srgbClr val="141414"/>
                </a:solidFill>
                <a:effectLst/>
                <a:latin typeface="Arial" panose="020B0604020202020204" pitchFamily="34" charset="0"/>
              </a:rPr>
              <a:t>personnalisées</a:t>
            </a:r>
            <a:endParaRPr lang="en-US" sz="1800" b="0" i="0" u="none" strike="noStrike" kern="1200" dirty="0">
              <a:solidFill>
                <a:srgbClr val="141414"/>
              </a:solidFill>
              <a:effectLst/>
              <a:latin typeface="Arial" panose="020B0604020202020204" pitchFamily="34" charset="0"/>
            </a:endParaRPr>
          </a:p>
          <a:p>
            <a:pPr marL="0" marR="0" indent="0" algn="l" rtl="0" eaLnBrk="1" fontAlgn="auto" latinLnBrk="0" hangingPunct="1">
              <a:lnSpc>
                <a:spcPct val="122000"/>
              </a:lnSpc>
              <a:spcBef>
                <a:spcPts val="0"/>
              </a:spcBef>
              <a:spcAft>
                <a:spcPts val="750"/>
              </a:spcAft>
            </a:pPr>
            <a:r>
              <a:rPr lang="fr-FR" sz="1100" b="0" i="0" u="none" strike="noStrike" kern="1200" spc="0" baseline="0" dirty="0">
                <a:ln>
                  <a:noFill/>
                </a:ln>
                <a:solidFill>
                  <a:srgbClr val="141414"/>
                </a:solidFill>
                <a:effectLst/>
                <a:latin typeface="Arial" panose="020B0604020202020204" pitchFamily="34" charset="0"/>
              </a:rPr>
              <a:t>Nos capsules mieux-être représentent notre approche en ligne personnalisée visant à offrir du contenu précieux sur le mieux-être, qui est fondé sur des recherches approfondies et faciles à mettre en œuvre, et qui porte sur une variété de sujets – Esprit, Corps, Relations, Finances et Travail.</a:t>
            </a:r>
          </a:p>
          <a:p>
            <a:pPr marL="0" marR="0" lvl="0" indent="0" algn="l" defTabSz="914400" rtl="0" eaLnBrk="1" fontAlgn="t" latinLnBrk="0" hangingPunct="1">
              <a:lnSpc>
                <a:spcPct val="122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2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Publications </a:t>
            </a:r>
            <a:r>
              <a:rPr kumimoji="0" lang="en-US" sz="1800" b="0" i="0" u="none" strike="noStrike" kern="1200" cap="none" spc="0" normalizeH="0" baseline="0" noProof="0" dirty="0" err="1">
                <a:ln>
                  <a:noFill/>
                </a:ln>
                <a:solidFill>
                  <a:srgbClr val="141414"/>
                </a:solidFill>
                <a:effectLst/>
                <a:uLnTx/>
                <a:uFillTx/>
                <a:latin typeface="Arial" panose="020B0604020202020204" pitchFamily="34" charset="0"/>
                <a:ea typeface="+mn-ea"/>
                <a:cs typeface="+mn-cs"/>
              </a:rPr>
              <a:t>organisationnelles</a:t>
            </a:r>
            <a:endParaRPr kumimoji="0" lang="en-US"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Recevez des publications organisationnelles avec des nouvelles du PDG, de la direction et des RH. C’est également à cet endroit que vous verrez des messages sur les événements de mieux-être et les défis organisationnels.</a:t>
            </a:r>
          </a:p>
        </p:txBody>
      </p:sp>
      <p:pic>
        <p:nvPicPr>
          <p:cNvPr id="16" name="Picture Placeholder 15">
            <a:extLst>
              <a:ext uri="{FF2B5EF4-FFF2-40B4-BE49-F238E27FC236}">
                <a16:creationId xmlns:a16="http://schemas.microsoft.com/office/drawing/2014/main" id="{785BC80B-8EA1-4B42-93E8-C72337980691}"/>
              </a:ext>
            </a:extLst>
          </p:cNvPr>
          <p:cNvPicPr>
            <a:picLocks noGrp="1" noChangeAspect="1"/>
          </p:cNvPicPr>
          <p:nvPr>
            <p:ph type="pic" sz="quarter" idx="35"/>
          </p:nvPr>
        </p:nvPicPr>
        <p:blipFill>
          <a:blip r:embed="rId2" cstate="email">
            <a:extLst>
              <a:ext uri="{28A0092B-C50C-407E-A947-70E740481C1C}">
                <a14:useLocalDpi xmlns:a14="http://schemas.microsoft.com/office/drawing/2010/main"/>
              </a:ext>
            </a:extLst>
          </a:blip>
          <a:srcRect/>
          <a:stretch/>
        </p:blipFill>
        <p:spPr>
          <a:xfrm>
            <a:off x="6314114" y="321927"/>
            <a:ext cx="6186765" cy="6186765"/>
          </a:xfrm>
        </p:spPr>
      </p:pic>
    </p:spTree>
    <p:extLst>
      <p:ext uri="{BB962C8B-B14F-4D97-AF65-F5344CB8AC3E}">
        <p14:creationId xmlns:p14="http://schemas.microsoft.com/office/powerpoint/2010/main" val="124342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A304BC-5EA0-4152-8C15-8B7A14FCF30A}"/>
              </a:ext>
            </a:extLst>
          </p:cNvPr>
          <p:cNvSpPr>
            <a:spLocks noGrp="1"/>
          </p:cNvSpPr>
          <p:nvPr>
            <p:ph type="title"/>
          </p:nvPr>
        </p:nvSpPr>
        <p:spPr>
          <a:xfrm>
            <a:off x="457199" y="500063"/>
            <a:ext cx="4740443" cy="968375"/>
          </a:xfrm>
        </p:spPr>
        <p:txBody>
          <a:bodyPr/>
          <a:lstStyle/>
          <a:p>
            <a:r>
              <a:rPr lang="fr-FR" dirty="0"/>
              <a:t>Évaluation du mieux-être global</a:t>
            </a:r>
          </a:p>
        </p:txBody>
      </p:sp>
      <p:sp>
        <p:nvSpPr>
          <p:cNvPr id="4" name="Slide Number Placeholder 3">
            <a:extLst>
              <a:ext uri="{FF2B5EF4-FFF2-40B4-BE49-F238E27FC236}">
                <a16:creationId xmlns:a16="http://schemas.microsoft.com/office/drawing/2014/main" id="{FC97D27B-6253-4A67-884A-0BFA2734D4B5}"/>
              </a:ext>
            </a:extLst>
          </p:cNvPr>
          <p:cNvSpPr>
            <a:spLocks noGrp="1"/>
          </p:cNvSpPr>
          <p:nvPr>
            <p:ph type="sldNum" sz="quarter" idx="12"/>
          </p:nvPr>
        </p:nvSpPr>
        <p:spPr/>
        <p:txBody>
          <a:bodyPr/>
          <a:lstStyle/>
          <a:p>
            <a:fld id="{C92A767D-5333-4AF7-8CD5-A8E7D4A4F80A}" type="slidenum">
              <a:rPr lang="en-US" smtClean="0"/>
              <a:t>17</a:t>
            </a:fld>
            <a:endParaRPr lang="en-US"/>
          </a:p>
        </p:txBody>
      </p:sp>
      <p:sp>
        <p:nvSpPr>
          <p:cNvPr id="12" name="Text Placeholder 11">
            <a:extLst>
              <a:ext uri="{FF2B5EF4-FFF2-40B4-BE49-F238E27FC236}">
                <a16:creationId xmlns:a16="http://schemas.microsoft.com/office/drawing/2014/main" id="{6605D4D8-F000-43AD-B0E3-5BDE3C333979}"/>
              </a:ext>
            </a:extLst>
          </p:cNvPr>
          <p:cNvSpPr>
            <a:spLocks noGrp="1"/>
          </p:cNvSpPr>
          <p:nvPr>
            <p:ph type="body" sz="quarter" idx="33"/>
          </p:nvPr>
        </p:nvSpPr>
        <p:spPr>
          <a:xfrm>
            <a:off x="457199" y="1948796"/>
            <a:ext cx="5273041" cy="4075090"/>
          </a:xfrm>
        </p:spPr>
        <p:txBody>
          <a:bodyPr/>
          <a:lstStyle/>
          <a:p>
            <a:pPr marL="0" algn="l" rtl="0" eaLnBrk="1" fontAlgn="t" latinLnBrk="0" hangingPunct="1">
              <a:spcBef>
                <a:spcPts val="0"/>
              </a:spcBef>
              <a:spcAft>
                <a:spcPts val="0"/>
              </a:spcAft>
            </a:pPr>
            <a:r>
              <a:rPr lang="fr-FR" sz="1100" b="0" i="0" u="none" strike="noStrike" kern="1200" dirty="0">
                <a:solidFill>
                  <a:srgbClr val="141414"/>
                </a:solidFill>
                <a:effectLst/>
                <a:latin typeface="Arial" panose="020B0604020202020204" pitchFamily="34" charset="0"/>
              </a:rPr>
              <a:t>L’Évaluation du mieux-être global consiste en une série de questionnaires simples fondés sur les 4 piliers du mieux-être global.</a:t>
            </a:r>
            <a:br>
              <a:rPr lang="fr-FR" sz="1100" b="0" i="0" u="none" strike="noStrike" kern="1200" dirty="0">
                <a:solidFill>
                  <a:srgbClr val="141414"/>
                </a:solidFill>
                <a:effectLst/>
                <a:latin typeface="Arial" panose="020B0604020202020204" pitchFamily="34" charset="0"/>
              </a:rPr>
            </a:br>
            <a:endParaRPr lang="fr-FR" sz="1100" b="0" i="0" u="none" strike="noStrike" kern="1200" dirty="0">
              <a:solidFill>
                <a:srgbClr val="141414"/>
              </a:solidFill>
              <a:effectLst/>
              <a:latin typeface="Arial" panose="020B0604020202020204" pitchFamily="34" charset="0"/>
            </a:endParaRPr>
          </a:p>
          <a:p>
            <a:pPr marL="0" algn="l" rtl="0" eaLnBrk="1" fontAlgn="t" latinLnBrk="0" hangingPunct="1">
              <a:spcBef>
                <a:spcPts val="0"/>
              </a:spcBef>
              <a:spcAft>
                <a:spcPts val="0"/>
              </a:spcAft>
            </a:pPr>
            <a:r>
              <a:rPr lang="fr-FR" sz="1100" b="0" i="0" u="none" strike="noStrike" kern="1200" dirty="0">
                <a:solidFill>
                  <a:srgbClr val="141414"/>
                </a:solidFill>
                <a:effectLst/>
                <a:latin typeface="Arial" panose="020B0604020202020204" pitchFamily="34" charset="0"/>
              </a:rPr>
              <a:t>Vous pouvez tous les remplir d’un coup et obtenir un aperçu global de votre mieux-être, ou répondre à chaque questionnaire individuellement pour mesurer votre état de mieux-être, votre niveau de risque dans des domaines clés liés à la santé ainsi que votre volonté de changer.</a:t>
            </a:r>
            <a:br>
              <a:rPr lang="fr-FR" sz="1100" b="0" i="0" u="none" strike="noStrike" kern="1200" dirty="0">
                <a:solidFill>
                  <a:srgbClr val="141414"/>
                </a:solidFill>
                <a:effectLst/>
                <a:latin typeface="Arial" panose="020B0604020202020204" pitchFamily="34" charset="0"/>
              </a:rPr>
            </a:br>
            <a:endParaRPr lang="fr-FR" sz="1100" b="0" i="0" u="none" strike="noStrike" kern="1200" dirty="0">
              <a:solidFill>
                <a:srgbClr val="141414"/>
              </a:solidFill>
              <a:effectLst/>
              <a:latin typeface="Arial" panose="020B0604020202020204" pitchFamily="34" charset="0"/>
            </a:endParaRPr>
          </a:p>
          <a:p>
            <a:pPr marL="0" algn="l" rtl="0" eaLnBrk="1" fontAlgn="t" latinLnBrk="0" hangingPunct="1">
              <a:spcBef>
                <a:spcPts val="0"/>
              </a:spcBef>
              <a:spcAft>
                <a:spcPts val="0"/>
              </a:spcAft>
            </a:pPr>
            <a:r>
              <a:rPr lang="fr-FR" sz="1100" b="0" i="0" u="none" strike="noStrike" kern="1200" dirty="0">
                <a:solidFill>
                  <a:srgbClr val="141414"/>
                </a:solidFill>
                <a:effectLst/>
                <a:latin typeface="Arial" panose="020B0604020202020204" pitchFamily="34" charset="0"/>
              </a:rPr>
              <a:t>Lorsque vous aurez répondu à l’ensemble des questionnaires, vous recevrez votre score de santé globale vous indiquant votre niveau de mieux-être.</a:t>
            </a:r>
          </a:p>
          <a:p>
            <a:pPr marL="0" algn="l" rtl="0" eaLnBrk="1" fontAlgn="t" latinLnBrk="0" hangingPunct="1">
              <a:spcBef>
                <a:spcPts val="0"/>
              </a:spcBef>
              <a:spcAft>
                <a:spcPts val="0"/>
              </a:spcAft>
            </a:pPr>
            <a:endParaRPr lang="fr-FR" sz="1100" dirty="0">
              <a:solidFill>
                <a:srgbClr val="141414"/>
              </a:solidFill>
              <a:latin typeface="Arial" panose="020B0604020202020204" pitchFamily="34" charset="0"/>
            </a:endParaRP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Rapides et faciles à remplir</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Courtes séries de questions, chaque questionnaire prend en moyenne deux minutes à remplir.</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4 piliers du mieux-être</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Mentale | Physique | Sociale | Financière</a:t>
            </a:r>
            <a:endParaRPr lang="fr-FR" sz="1100" b="0" i="0" u="none" strike="noStrike" kern="1200" dirty="0">
              <a:solidFill>
                <a:srgbClr val="141414"/>
              </a:solidFill>
              <a:effectLst/>
              <a:latin typeface="Arial" panose="020B0604020202020204" pitchFamily="34" charset="0"/>
            </a:endParaRPr>
          </a:p>
        </p:txBody>
      </p:sp>
      <p:pic>
        <p:nvPicPr>
          <p:cNvPr id="16" name="Picture Placeholder 15">
            <a:extLst>
              <a:ext uri="{FF2B5EF4-FFF2-40B4-BE49-F238E27FC236}">
                <a16:creationId xmlns:a16="http://schemas.microsoft.com/office/drawing/2014/main" id="{785BC80B-8EA1-4B42-93E8-C72337980691}"/>
              </a:ext>
            </a:extLst>
          </p:cNvPr>
          <p:cNvPicPr>
            <a:picLocks noGrp="1" noChangeAspect="1"/>
          </p:cNvPicPr>
          <p:nvPr>
            <p:ph type="pic" sz="quarter" idx="35"/>
          </p:nvPr>
        </p:nvPicPr>
        <p:blipFill>
          <a:blip r:embed="rId2" cstate="email">
            <a:extLst>
              <a:ext uri="{28A0092B-C50C-407E-A947-70E740481C1C}">
                <a14:useLocalDpi xmlns:a14="http://schemas.microsoft.com/office/drawing/2010/main"/>
              </a:ext>
            </a:extLst>
          </a:blip>
          <a:srcRect/>
          <a:stretch/>
        </p:blipFill>
        <p:spPr>
          <a:xfrm>
            <a:off x="5981350" y="5471"/>
            <a:ext cx="6852528" cy="6852528"/>
          </a:xfrm>
        </p:spPr>
      </p:pic>
    </p:spTree>
    <p:extLst>
      <p:ext uri="{BB962C8B-B14F-4D97-AF65-F5344CB8AC3E}">
        <p14:creationId xmlns:p14="http://schemas.microsoft.com/office/powerpoint/2010/main" val="37477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A304BC-5EA0-4152-8C15-8B7A14FCF30A}"/>
              </a:ext>
            </a:extLst>
          </p:cNvPr>
          <p:cNvSpPr>
            <a:spLocks noGrp="1"/>
          </p:cNvSpPr>
          <p:nvPr>
            <p:ph type="title"/>
          </p:nvPr>
        </p:nvSpPr>
        <p:spPr>
          <a:xfrm>
            <a:off x="457199" y="351782"/>
            <a:ext cx="5273041" cy="968375"/>
          </a:xfrm>
        </p:spPr>
        <p:txBody>
          <a:bodyPr/>
          <a:lstStyle/>
          <a:p>
            <a:r>
              <a:rPr lang="fr-FR" dirty="0"/>
              <a:t>Programme d’aide aux employés (PAE) moderne</a:t>
            </a:r>
          </a:p>
        </p:txBody>
      </p:sp>
      <p:sp>
        <p:nvSpPr>
          <p:cNvPr id="4" name="Slide Number Placeholder 3">
            <a:extLst>
              <a:ext uri="{FF2B5EF4-FFF2-40B4-BE49-F238E27FC236}">
                <a16:creationId xmlns:a16="http://schemas.microsoft.com/office/drawing/2014/main" id="{FC97D27B-6253-4A67-884A-0BFA2734D4B5}"/>
              </a:ext>
            </a:extLst>
          </p:cNvPr>
          <p:cNvSpPr>
            <a:spLocks noGrp="1"/>
          </p:cNvSpPr>
          <p:nvPr>
            <p:ph type="sldNum" sz="quarter" idx="12"/>
          </p:nvPr>
        </p:nvSpPr>
        <p:spPr/>
        <p:txBody>
          <a:bodyPr/>
          <a:lstStyle/>
          <a:p>
            <a:fld id="{C92A767D-5333-4AF7-8CD5-A8E7D4A4F80A}" type="slidenum">
              <a:rPr lang="en-US" smtClean="0"/>
              <a:t>18</a:t>
            </a:fld>
            <a:endParaRPr lang="en-US"/>
          </a:p>
        </p:txBody>
      </p:sp>
      <p:sp>
        <p:nvSpPr>
          <p:cNvPr id="12" name="Text Placeholder 11">
            <a:extLst>
              <a:ext uri="{FF2B5EF4-FFF2-40B4-BE49-F238E27FC236}">
                <a16:creationId xmlns:a16="http://schemas.microsoft.com/office/drawing/2014/main" id="{6605D4D8-F000-43AD-B0E3-5BDE3C333979}"/>
              </a:ext>
            </a:extLst>
          </p:cNvPr>
          <p:cNvSpPr>
            <a:spLocks noGrp="1"/>
          </p:cNvSpPr>
          <p:nvPr>
            <p:ph type="body" sz="quarter" idx="33"/>
          </p:nvPr>
        </p:nvSpPr>
        <p:spPr>
          <a:xfrm>
            <a:off x="457199" y="1320157"/>
            <a:ext cx="5273041" cy="5518690"/>
          </a:xfrm>
        </p:spPr>
        <p:txBody>
          <a:bodyPr/>
          <a:lstStyle/>
          <a:p>
            <a:pPr marL="0" algn="l" rtl="0" eaLnBrk="1" fontAlgn="t" latinLnBrk="0" hangingPunct="1">
              <a:spcBef>
                <a:spcPts val="0"/>
              </a:spcBef>
            </a:pPr>
            <a:r>
              <a:rPr lang="fr-FR" sz="1100" b="0" i="0" u="none" strike="noStrike" kern="1200" dirty="0">
                <a:solidFill>
                  <a:srgbClr val="141414"/>
                </a:solidFill>
                <a:effectLst/>
                <a:latin typeface="Arial" panose="020B0604020202020204" pitchFamily="34" charset="0"/>
              </a:rPr>
              <a:t>Les participants reçoivent le soutien de spécialistes des finances, du droit, des soins aux enfants et aux aînés, de la planification de l’avenir, de la gestion des dettes, de la retraite, et bien plus encore.</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Accès en tout temps à du counseling fourni par des spécialistes </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Les participants peuvent accéder immédiatement à des professionnels spécialisés en counseling, en travail social, en services à la personne et en psychologie.</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Contenu mieux-être</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Les participants peuvent se sentir confiants en leurs moyens grâce à du contenu personnalisé sur le mieux-être.</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Plusieurs options de counseling</a:t>
            </a:r>
          </a:p>
          <a:p>
            <a:pPr marL="0" marR="0" lvl="0" indent="0" algn="l" defTabSz="914400" rtl="0" eaLnBrk="1" fontAlgn="t" latinLnBrk="0" hangingPunct="1">
              <a:lnSpc>
                <a:spcPct val="122000"/>
              </a:lnSpc>
              <a:spcBef>
                <a:spcPts val="0"/>
              </a:spcBef>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Séances de counseling confidentielles et sécuritaires par vidéoconférence, par clavardage, par téléphone, en groupe en ligne, etc.</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Soins immédiats</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Soins immédiats donne aux participants la liberté de choisir le parcours qu’ils suivront afin de traiter leur problème – en participant à des exercices et en effectuant des évaluations, ou en écoutant des </a:t>
            </a:r>
            <a:r>
              <a:rPr kumimoji="0" lang="fr-FR" sz="1100" b="0" i="0" u="none" strike="noStrike" kern="1200" cap="none" spc="0" normalizeH="0" baseline="0" noProof="0" dirty="0" err="1">
                <a:ln>
                  <a:noFill/>
                </a:ln>
                <a:solidFill>
                  <a:srgbClr val="141414"/>
                </a:solidFill>
                <a:effectLst/>
                <a:uLnTx/>
                <a:uFillTx/>
                <a:latin typeface="Arial" panose="020B0604020202020204" pitchFamily="34" charset="0"/>
                <a:ea typeface="+mn-ea"/>
                <a:cs typeface="+mn-cs"/>
              </a:rPr>
              <a:t>balados</a:t>
            </a: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 et en regardant des vidéos; chaque activité est axée sur un changement comportemental positif.</a:t>
            </a:r>
          </a:p>
          <a:p>
            <a:pPr marL="0" marR="0" lvl="0" indent="0" algn="l" defTabSz="914400" rtl="0" eaLnBrk="1" fontAlgn="t" latinLnBrk="0" hangingPunct="1">
              <a:lnSpc>
                <a:spcPct val="122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endParaRPr>
          </a:p>
        </p:txBody>
      </p:sp>
      <p:pic>
        <p:nvPicPr>
          <p:cNvPr id="16" name="Picture Placeholder 15">
            <a:extLst>
              <a:ext uri="{FF2B5EF4-FFF2-40B4-BE49-F238E27FC236}">
                <a16:creationId xmlns:a16="http://schemas.microsoft.com/office/drawing/2014/main" id="{785BC80B-8EA1-4B42-93E8-C72337980691}"/>
              </a:ext>
            </a:extLst>
          </p:cNvPr>
          <p:cNvPicPr>
            <a:picLocks noGrp="1" noChangeAspect="1"/>
          </p:cNvPicPr>
          <p:nvPr>
            <p:ph type="pic" sz="quarter" idx="35"/>
          </p:nvPr>
        </p:nvPicPr>
        <p:blipFill rotWithShape="1">
          <a:blip r:embed="rId2" cstate="email">
            <a:extLst>
              <a:ext uri="{28A0092B-C50C-407E-A947-70E740481C1C}">
                <a14:useLocalDpi xmlns:a14="http://schemas.microsoft.com/office/drawing/2010/main"/>
              </a:ext>
            </a:extLst>
          </a:blip>
          <a:srcRect/>
          <a:stretch/>
        </p:blipFill>
        <p:spPr>
          <a:xfrm>
            <a:off x="7994708" y="119891"/>
            <a:ext cx="2758185" cy="6450438"/>
          </a:xfrm>
        </p:spPr>
      </p:pic>
    </p:spTree>
    <p:extLst>
      <p:ext uri="{BB962C8B-B14F-4D97-AF65-F5344CB8AC3E}">
        <p14:creationId xmlns:p14="http://schemas.microsoft.com/office/powerpoint/2010/main" val="4136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A304BC-5EA0-4152-8C15-8B7A14FCF30A}"/>
              </a:ext>
            </a:extLst>
          </p:cNvPr>
          <p:cNvSpPr>
            <a:spLocks noGrp="1"/>
          </p:cNvSpPr>
          <p:nvPr>
            <p:ph type="title"/>
          </p:nvPr>
        </p:nvSpPr>
        <p:spPr>
          <a:xfrm>
            <a:off x="457199" y="500063"/>
            <a:ext cx="5273041" cy="968375"/>
          </a:xfrm>
        </p:spPr>
        <p:txBody>
          <a:bodyPr/>
          <a:lstStyle/>
          <a:p>
            <a:r>
              <a:rPr lang="fr-FR" dirty="0"/>
              <a:t>Soins immédiats</a:t>
            </a:r>
          </a:p>
        </p:txBody>
      </p:sp>
      <p:sp>
        <p:nvSpPr>
          <p:cNvPr id="4" name="Slide Number Placeholder 3">
            <a:extLst>
              <a:ext uri="{FF2B5EF4-FFF2-40B4-BE49-F238E27FC236}">
                <a16:creationId xmlns:a16="http://schemas.microsoft.com/office/drawing/2014/main" id="{FC97D27B-6253-4A67-884A-0BFA2734D4B5}"/>
              </a:ext>
            </a:extLst>
          </p:cNvPr>
          <p:cNvSpPr>
            <a:spLocks noGrp="1"/>
          </p:cNvSpPr>
          <p:nvPr>
            <p:ph type="sldNum" sz="quarter" idx="12"/>
          </p:nvPr>
        </p:nvSpPr>
        <p:spPr/>
        <p:txBody>
          <a:bodyPr/>
          <a:lstStyle/>
          <a:p>
            <a:fld id="{C92A767D-5333-4AF7-8CD5-A8E7D4A4F80A}" type="slidenum">
              <a:rPr lang="en-US" smtClean="0"/>
              <a:t>19</a:t>
            </a:fld>
            <a:endParaRPr lang="en-US"/>
          </a:p>
        </p:txBody>
      </p:sp>
      <p:sp>
        <p:nvSpPr>
          <p:cNvPr id="12" name="Text Placeholder 11">
            <a:extLst>
              <a:ext uri="{FF2B5EF4-FFF2-40B4-BE49-F238E27FC236}">
                <a16:creationId xmlns:a16="http://schemas.microsoft.com/office/drawing/2014/main" id="{6605D4D8-F000-43AD-B0E3-5BDE3C333979}"/>
              </a:ext>
            </a:extLst>
          </p:cNvPr>
          <p:cNvSpPr>
            <a:spLocks noGrp="1"/>
          </p:cNvSpPr>
          <p:nvPr>
            <p:ph type="body" sz="quarter" idx="33"/>
          </p:nvPr>
        </p:nvSpPr>
        <p:spPr>
          <a:xfrm>
            <a:off x="457198" y="984250"/>
            <a:ext cx="5273041" cy="5359865"/>
          </a:xfrm>
        </p:spPr>
        <p:txBody>
          <a:bodyPr/>
          <a:lstStyle/>
          <a:p>
            <a:pPr marL="0" algn="l" rtl="0" eaLnBrk="1" fontAlgn="t" latinLnBrk="0" hangingPunct="1">
              <a:spcBef>
                <a:spcPts val="0"/>
              </a:spcBef>
            </a:pPr>
            <a:r>
              <a:rPr lang="fr-FR" sz="1100" b="0" i="0" u="none" strike="noStrike" kern="1200" dirty="0">
                <a:solidFill>
                  <a:srgbClr val="141414"/>
                </a:solidFill>
                <a:effectLst/>
                <a:latin typeface="Arial" panose="020B0604020202020204" pitchFamily="34" charset="0"/>
              </a:rPr>
              <a:t>Les participants peuvent obtenir l’aide dont ils ont besoin où qu’ils soient, en tout temps et de la manière qui leur convient le mieux : à partir de leur appareil mobile ou de leur ordinateur, à la maison ou ailleurs, de jour comme de nuit. Les programmes Soins immédiats offrent aux participants des ressources d’</a:t>
            </a:r>
            <a:r>
              <a:rPr lang="fr-FR" sz="1100" b="0" i="0" u="none" strike="noStrike" kern="1200" dirty="0" err="1">
                <a:solidFill>
                  <a:srgbClr val="141414"/>
                </a:solidFill>
                <a:effectLst/>
                <a:latin typeface="Arial" panose="020B0604020202020204" pitchFamily="34" charset="0"/>
              </a:rPr>
              <a:t>autoassistance</a:t>
            </a:r>
            <a:r>
              <a:rPr lang="fr-FR" sz="1100" b="0" i="0" u="none" strike="noStrike" kern="1200" dirty="0">
                <a:solidFill>
                  <a:srgbClr val="141414"/>
                </a:solidFill>
                <a:effectLst/>
                <a:latin typeface="Arial" panose="020B0604020202020204" pitchFamily="34" charset="0"/>
              </a:rPr>
              <a:t> spécialisées, mises au point par notre équipe d’experts de réputation mondiale.</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Quels sont les services de soutien offerts?</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Les participants obtiennent le soutien dont ils ont besoin en sélectionnant le programme qui leur convient le mieux.</a:t>
            </a:r>
            <a:endParaRPr lang="fr-FR" sz="1100" dirty="0">
              <a:solidFill>
                <a:srgbClr val="141414"/>
              </a:solidFill>
              <a:latin typeface="Arial" panose="020B0604020202020204" pitchFamily="34" charset="0"/>
            </a:endParaRP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Soins immédiats offre du contenu interactif, des exercices, des </a:t>
            </a:r>
            <a:r>
              <a:rPr kumimoji="0" lang="fr-FR" sz="1100" b="0" i="0" u="none" strike="noStrike" kern="1200" cap="none" spc="0" normalizeH="0" baseline="0" noProof="0" dirty="0" err="1">
                <a:ln>
                  <a:noFill/>
                </a:ln>
                <a:solidFill>
                  <a:srgbClr val="141414"/>
                </a:solidFill>
                <a:effectLst/>
                <a:uLnTx/>
                <a:uFillTx/>
                <a:latin typeface="Arial" panose="020B0604020202020204" pitchFamily="34" charset="0"/>
                <a:ea typeface="+mn-ea"/>
                <a:cs typeface="+mn-cs"/>
              </a:rPr>
              <a:t>balados</a:t>
            </a: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 des vidéos, de la méditation et une foule d’autres possibilités pour que les participants puissent explorer les sujets qui les intéressent, comme ils l’entendent.</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Fonctionnement</a:t>
            </a:r>
          </a:p>
          <a:p>
            <a:pPr marL="0" marR="0" lvl="0" indent="0" algn="l" defTabSz="914400" rtl="0" eaLnBrk="1" fontAlgn="auto" latinLnBrk="0" hangingPunct="1">
              <a:lnSpc>
                <a:spcPct val="122000"/>
              </a:lnSpc>
              <a:spcBef>
                <a:spcPts val="0"/>
              </a:spcBef>
              <a:spcAft>
                <a:spcPts val="750"/>
              </a:spcAft>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Soins immédiats donne aux participants la liberté de choisir le parcours qu’ils suivront afin de traiter leur problème – en participant à des exercices et en effectuant des évaluations, ou en écoutant des </a:t>
            </a:r>
            <a:r>
              <a:rPr kumimoji="0" lang="fr-FR" sz="1100" b="0" i="0" u="none" strike="noStrike" kern="1200" cap="none" spc="0" normalizeH="0" baseline="0" noProof="0" dirty="0" err="1">
                <a:ln>
                  <a:noFill/>
                </a:ln>
                <a:solidFill>
                  <a:srgbClr val="141414"/>
                </a:solidFill>
                <a:effectLst/>
                <a:uLnTx/>
                <a:uFillTx/>
                <a:latin typeface="Arial" panose="020B0604020202020204" pitchFamily="34" charset="0"/>
                <a:ea typeface="+mn-ea"/>
                <a:cs typeface="+mn-cs"/>
              </a:rPr>
              <a:t>balados</a:t>
            </a: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 et en regardant des vidéos; chaque activité est axée sur un changement positif.</a:t>
            </a:r>
          </a:p>
          <a:p>
            <a:pPr marL="0" marR="0" lvl="0" indent="0" algn="l" defTabSz="914400" rtl="0" eaLnBrk="1" fontAlgn="t" latinLnBrk="0" hangingPunct="1">
              <a:lnSpc>
                <a:spcPct val="122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Accès à Soins immédiats</a:t>
            </a:r>
          </a:p>
          <a:p>
            <a:pPr marL="0" marR="0" lvl="0" indent="0" algn="l" defTabSz="914400" rtl="0" eaLnBrk="1" fontAlgn="t" latinLnBrk="0" hangingPunct="1">
              <a:lnSpc>
                <a:spcPct val="122000"/>
              </a:lnSpc>
              <a:spcBef>
                <a:spcPts val="0"/>
              </a:spcBef>
              <a:buClrTx/>
              <a:buSzTx/>
              <a:buFontTx/>
              <a:buNone/>
              <a:tabLst/>
              <a:defRPr/>
            </a:pP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Les participants peuvent amorcer ce parcours quand ils sont prêts. Il suffit d’accéder à la plateforme Web ou à l’application </a:t>
            </a:r>
            <a:r>
              <a:rPr kumimoji="0" lang="fr-FR" sz="1100" b="0" i="0" u="none" strike="noStrike" kern="1200" cap="none" spc="0" normalizeH="0" baseline="0" noProof="0" dirty="0" err="1">
                <a:ln>
                  <a:noFill/>
                </a:ln>
                <a:solidFill>
                  <a:srgbClr val="141414"/>
                </a:solidFill>
                <a:effectLst/>
                <a:uLnTx/>
                <a:uFillTx/>
                <a:latin typeface="Arial" panose="020B0604020202020204" pitchFamily="34" charset="0"/>
                <a:ea typeface="+mn-ea"/>
                <a:cs typeface="+mn-cs"/>
              </a:rPr>
              <a:t>LifeWorks</a:t>
            </a:r>
            <a:r>
              <a:rPr kumimoji="0" lang="fr-FR" sz="1100" b="0" i="0" u="none" strike="noStrike" kern="1200" cap="none" spc="0" normalizeH="0" baseline="0" noProof="0" dirty="0">
                <a:ln>
                  <a:noFill/>
                </a:ln>
                <a:solidFill>
                  <a:srgbClr val="141414"/>
                </a:solidFill>
                <a:effectLst/>
                <a:uLnTx/>
                <a:uFillTx/>
                <a:latin typeface="Arial" panose="020B0604020202020204" pitchFamily="34" charset="0"/>
                <a:ea typeface="+mn-ea"/>
                <a:cs typeface="+mn-cs"/>
              </a:rPr>
              <a:t>, puis de sélectionner Mieux-être et de cliquer sur Soins immédiats. C’est aussi simple que cela!</a:t>
            </a:r>
          </a:p>
        </p:txBody>
      </p:sp>
      <p:pic>
        <p:nvPicPr>
          <p:cNvPr id="16" name="Picture Placeholder 15">
            <a:extLst>
              <a:ext uri="{FF2B5EF4-FFF2-40B4-BE49-F238E27FC236}">
                <a16:creationId xmlns:a16="http://schemas.microsoft.com/office/drawing/2014/main" id="{785BC80B-8EA1-4B42-93E8-C72337980691}"/>
              </a:ext>
            </a:extLst>
          </p:cNvPr>
          <p:cNvPicPr>
            <a:picLocks noGrp="1" noChangeAspect="1"/>
          </p:cNvPicPr>
          <p:nvPr>
            <p:ph type="pic" sz="quarter" idx="35"/>
          </p:nvPr>
        </p:nvPicPr>
        <p:blipFill>
          <a:blip r:embed="rId2" cstate="email">
            <a:extLst>
              <a:ext uri="{28A0092B-C50C-407E-A947-70E740481C1C}">
                <a14:useLocalDpi xmlns:a14="http://schemas.microsoft.com/office/drawing/2010/main"/>
              </a:ext>
            </a:extLst>
          </a:blip>
          <a:srcRect/>
          <a:stretch/>
        </p:blipFill>
        <p:spPr>
          <a:xfrm>
            <a:off x="6305724" y="279511"/>
            <a:ext cx="6227427" cy="6227427"/>
          </a:xfrm>
        </p:spPr>
      </p:pic>
    </p:spTree>
    <p:extLst>
      <p:ext uri="{BB962C8B-B14F-4D97-AF65-F5344CB8AC3E}">
        <p14:creationId xmlns:p14="http://schemas.microsoft.com/office/powerpoint/2010/main" val="393340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custDataLst>
              <p:tags r:id="rId1"/>
            </p:custDataLst>
          </p:nvPr>
        </p:nvSpPr>
        <p:spPr/>
        <p:txBody>
          <a:bodyPr/>
          <a:lstStyle/>
          <a:p>
            <a:r>
              <a:rPr lang="fr-CA" dirty="0"/>
              <a:t>Confidentiel – Ne pas distribuer</a:t>
            </a:r>
          </a:p>
        </p:txBody>
      </p:sp>
      <p:sp>
        <p:nvSpPr>
          <p:cNvPr id="4" name="Slide Number Placeholder 3"/>
          <p:cNvSpPr>
            <a:spLocks noGrp="1"/>
          </p:cNvSpPr>
          <p:nvPr>
            <p:ph type="sldNum" sz="quarter" idx="12"/>
            <p:custDataLst>
              <p:tags r:id="rId2"/>
            </p:custDataLst>
          </p:nvPr>
        </p:nvSpPr>
        <p:spPr/>
        <p:txBody>
          <a:bodyPr/>
          <a:lstStyle/>
          <a:p>
            <a:fld id="{C92A767D-5333-4AF7-8CD5-A8E7D4A4F80A}" type="slidenum">
              <a:rPr lang="fr-CA" smtClean="0"/>
              <a:t>2</a:t>
            </a:fld>
            <a:endParaRPr lang="fr-CA"/>
          </a:p>
        </p:txBody>
      </p:sp>
      <p:pic>
        <p:nvPicPr>
          <p:cNvPr id="11" name="Picture Placeholder 10" descr="Work - Environment - GettyImages-666002292.jpg"/>
          <p:cNvPicPr>
            <a:picLocks noGrp="1" noChangeAspect="1"/>
          </p:cNvPicPr>
          <p:nvPr>
            <p:ph type="pic" sz="quarter" idx="13"/>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29"/>
            <p:custDataLst>
              <p:tags r:id="rId4"/>
            </p:custDataLst>
          </p:nvPr>
        </p:nvSpPr>
        <p:spPr>
          <a:xfrm>
            <a:off x="457038" y="1792206"/>
            <a:ext cx="5130962" cy="3647153"/>
          </a:xfrm>
        </p:spPr>
        <p:txBody>
          <a:bodyPr/>
          <a:lstStyle/>
          <a:p>
            <a:pPr>
              <a:lnSpc>
                <a:spcPct val="90000"/>
              </a:lnSpc>
              <a:spcBef>
                <a:spcPts val="5274"/>
              </a:spcBef>
              <a:spcAft>
                <a:spcPct val="0"/>
              </a:spcAft>
            </a:pPr>
            <a:r>
              <a:rPr lang="fr-CA" dirty="0"/>
              <a:t>Nous sommes une société canadienne, ainsi que le plus important fournisseur de PAEF au Canada et à l’échelle mondiale, offrant des services à plus de 20 millions de personnes dans le monde entier.</a:t>
            </a:r>
          </a:p>
          <a:p>
            <a:pPr>
              <a:lnSpc>
                <a:spcPct val="90000"/>
              </a:lnSpc>
              <a:spcBef>
                <a:spcPts val="5274"/>
              </a:spcBef>
              <a:spcAft>
                <a:spcPct val="0"/>
              </a:spcAft>
            </a:pPr>
            <a:r>
              <a:rPr lang="fr-CA" dirty="0"/>
              <a:t>Notre réseau clinique, le plus vaste au Canada, compte plus de 3 000 conseillers.</a:t>
            </a:r>
          </a:p>
          <a:p>
            <a:pPr>
              <a:lnSpc>
                <a:spcPct val="90000"/>
              </a:lnSpc>
              <a:spcBef>
                <a:spcPts val="5274"/>
              </a:spcBef>
              <a:spcAft>
                <a:spcPct val="0"/>
              </a:spcAft>
            </a:pPr>
            <a:r>
              <a:rPr lang="fr-CA" dirty="0">
                <a:effectLst/>
              </a:rPr>
              <a:t>À titre de société-conseil en ressources humaines, nous sommes accrédités par le </a:t>
            </a:r>
            <a:r>
              <a:rPr lang="fr-CA" b="1" dirty="0">
                <a:effectLst/>
              </a:rPr>
              <a:t>Council on </a:t>
            </a:r>
            <a:r>
              <a:rPr lang="fr-CA" b="1" dirty="0" err="1">
                <a:effectLst/>
              </a:rPr>
              <a:t>Accreditation</a:t>
            </a:r>
            <a:r>
              <a:rPr lang="fr-CA" b="1" dirty="0">
                <a:effectLst/>
              </a:rPr>
              <a:t> </a:t>
            </a:r>
            <a:r>
              <a:rPr lang="fr-CA" dirty="0">
                <a:effectLst/>
              </a:rPr>
              <a:t>(www.coanet.org).</a:t>
            </a:r>
            <a:endParaRPr lang="fr-CA" dirty="0"/>
          </a:p>
        </p:txBody>
      </p:sp>
      <p:sp>
        <p:nvSpPr>
          <p:cNvPr id="8" name="Text Placeholder 7"/>
          <p:cNvSpPr>
            <a:spLocks noGrp="1"/>
          </p:cNvSpPr>
          <p:nvPr>
            <p:ph type="body" sz="quarter" idx="34"/>
            <p:custDataLst>
              <p:tags r:id="rId5"/>
            </p:custDataLst>
          </p:nvPr>
        </p:nvSpPr>
        <p:spPr>
          <a:xfrm>
            <a:off x="463550" y="488462"/>
            <a:ext cx="5337810" cy="757643"/>
          </a:xfrm>
        </p:spPr>
        <p:txBody>
          <a:bodyPr/>
          <a:lstStyle/>
          <a:p>
            <a:r>
              <a:rPr lang="fr-CA" sz="2800" dirty="0"/>
              <a:t>Un mot sur nous…</a:t>
            </a:r>
          </a:p>
        </p:txBody>
      </p:sp>
    </p:spTree>
    <p:extLst>
      <p:ext uri="{BB962C8B-B14F-4D97-AF65-F5344CB8AC3E}">
        <p14:creationId xmlns:p14="http://schemas.microsoft.com/office/powerpoint/2010/main" val="14702381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AED95CA-7E70-4ABA-956B-A3DB4AD64A64}"/>
              </a:ext>
            </a:extLst>
          </p:cNvPr>
          <p:cNvPicPr>
            <a:picLocks noGrp="1" noChangeAspect="1"/>
          </p:cNvPicPr>
          <p:nvPr>
            <p:ph type="pic" sz="quarter" idx="34"/>
            <p:custDataLst>
              <p:tags r:id="rId1"/>
            </p:custDataLst>
          </p:nvPr>
        </p:nvPicPr>
        <p:blipFill>
          <a:blip r:embed="rId7" cstate="email">
            <a:extLst>
              <a:ext uri="{28A0092B-C50C-407E-A947-70E740481C1C}">
                <a14:useLocalDpi xmlns:a14="http://schemas.microsoft.com/office/drawing/2010/main"/>
              </a:ext>
            </a:extLst>
          </a:blip>
          <a:srcRect/>
          <a:stretch>
            <a:fillRect/>
          </a:stretch>
        </p:blipFill>
        <p:spPr>
          <a:xfrm>
            <a:off x="7154863" y="1012080"/>
            <a:ext cx="4591050" cy="5027325"/>
          </a:xfrm>
        </p:spPr>
      </p:pic>
      <p:sp>
        <p:nvSpPr>
          <p:cNvPr id="4" name="Slide Number Placeholder 3">
            <a:extLst>
              <a:ext uri="{FF2B5EF4-FFF2-40B4-BE49-F238E27FC236}">
                <a16:creationId xmlns:a16="http://schemas.microsoft.com/office/drawing/2014/main" id="{9EEC2F21-991B-4E4C-9762-405C907254C2}"/>
              </a:ext>
            </a:extLst>
          </p:cNvPr>
          <p:cNvSpPr>
            <a:spLocks noGrp="1"/>
          </p:cNvSpPr>
          <p:nvPr>
            <p:ph type="sldNum" sz="quarter" idx="12"/>
            <p:custDataLst>
              <p:tags r:id="rId2"/>
            </p:custDataLst>
          </p:nvPr>
        </p:nvSpPr>
        <p:spPr/>
        <p:txBody>
          <a:bodyPr/>
          <a:lstStyle/>
          <a:p>
            <a:fld id="{C92A767D-5333-4AF7-8CD5-A8E7D4A4F80A}" type="slidenum">
              <a:rPr lang="en-US" smtClean="0"/>
              <a:t>20</a:t>
            </a:fld>
            <a:endParaRPr lang="en-US"/>
          </a:p>
        </p:txBody>
      </p:sp>
      <p:sp>
        <p:nvSpPr>
          <p:cNvPr id="10" name="Title 10">
            <a:extLst>
              <a:ext uri="{FF2B5EF4-FFF2-40B4-BE49-F238E27FC236}">
                <a16:creationId xmlns:a16="http://schemas.microsoft.com/office/drawing/2014/main" id="{CA52F154-93C0-4AB4-B104-2816980226ED}"/>
              </a:ext>
            </a:extLst>
          </p:cNvPr>
          <p:cNvSpPr txBox="1"/>
          <p:nvPr>
            <p:custDataLst>
              <p:tags r:id="rId3"/>
            </p:custDataLst>
          </p:nvPr>
        </p:nvSpPr>
        <p:spPr>
          <a:xfrm>
            <a:off x="457199" y="500063"/>
            <a:ext cx="6175249" cy="4794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en-US" sz="3600"/>
              <a:t>Mise en forme LIFT session</a:t>
            </a:r>
          </a:p>
        </p:txBody>
      </p:sp>
      <p:sp>
        <p:nvSpPr>
          <p:cNvPr id="6" name="Text Placeholder 11">
            <a:extLst>
              <a:ext uri="{FF2B5EF4-FFF2-40B4-BE49-F238E27FC236}">
                <a16:creationId xmlns:a16="http://schemas.microsoft.com/office/drawing/2014/main" id="{873F6F9F-253D-1247-971A-CBA94613D494}"/>
              </a:ext>
            </a:extLst>
          </p:cNvPr>
          <p:cNvSpPr txBox="1"/>
          <p:nvPr>
            <p:custDataLst>
              <p:tags r:id="rId4"/>
            </p:custDataLst>
          </p:nvPr>
        </p:nvSpPr>
        <p:spPr>
          <a:xfrm>
            <a:off x="362198" y="1010466"/>
            <a:ext cx="6792665" cy="5538383"/>
          </a:xfrm>
          <a:prstGeom prst="rect">
            <a:avLst/>
          </a:prstGeom>
        </p:spPr>
        <p:txBody>
          <a:bodyPr/>
          <a:lstStyle>
            <a:lvl1pPr marL="0" indent="0" algn="l" defTabSz="914400" rtl="0" eaLnBrk="1" latinLnBrk="0" hangingPunct="1">
              <a:lnSpc>
                <a:spcPct val="122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400"/>
              </a:lnSpc>
              <a:spcAft>
                <a:spcPct val="0"/>
              </a:spcAft>
            </a:pPr>
            <a:r>
              <a:rPr lang="fr-CA" sz="1000" dirty="0"/>
              <a:t>Trouver un entraînement qui correspond à votre mode de vie est l’un des éléments les plus importants pour amorcer votre démarche et rester motivé. Grâce à LIFT session, une plateforme d’entraînement virtuel offerte au titre du programme d’aide aux employés et à la famille (PAEF), vous avez accès à un nombre illimité de parcours de mise en forme personnalisés en fonction de vos objectifs et de votre condition physique actuelle.</a:t>
            </a:r>
          </a:p>
          <a:p>
            <a:pPr>
              <a:lnSpc>
                <a:spcPts val="900"/>
              </a:lnSpc>
              <a:spcAft>
                <a:spcPct val="0"/>
              </a:spcAft>
            </a:pPr>
            <a:endParaRPr lang="fr-CA" sz="1000" dirty="0"/>
          </a:p>
          <a:p>
            <a:pPr>
              <a:lnSpc>
                <a:spcPct val="120000"/>
              </a:lnSpc>
              <a:spcAft>
                <a:spcPct val="0"/>
              </a:spcAft>
            </a:pPr>
            <a:r>
              <a:rPr lang="fr-CA" sz="1200" spc="-25" dirty="0">
                <a:ea typeface="Calibri" panose="020F0502020204030204" pitchFamily="34" charset="0"/>
                <a:cs typeface="Arial" panose="020B0604020202020204" pitchFamily="34" charset="0"/>
              </a:rPr>
              <a:t>Mise en forme partout, en tout temps, avec le soutien d’un entraîneur </a:t>
            </a:r>
          </a:p>
          <a:p>
            <a:pPr>
              <a:lnSpc>
                <a:spcPts val="1400"/>
              </a:lnSpc>
              <a:spcAft>
                <a:spcPct val="0"/>
              </a:spcAft>
            </a:pPr>
            <a:r>
              <a:rPr lang="fr-CA" sz="1000" dirty="0"/>
              <a:t>Vous pouvez accéder aux programmes d’entraînement virtuel LIFT session sur votre appareil mobile pour vous entraîner partout, en tout temps. Clavardez avec des entraîneurs pouvant répondre à vos questions à propos de la mise en forme, de l’alimentation et de la récupération. Chaque séance dure 30 minutes, et un parcours type comporte trois séances par semaine, pendant six semaines. Aucun équipement n’est nécessaire! </a:t>
            </a:r>
          </a:p>
          <a:p>
            <a:pPr>
              <a:lnSpc>
                <a:spcPts val="900"/>
              </a:lnSpc>
              <a:spcAft>
                <a:spcPct val="0"/>
              </a:spcAft>
            </a:pPr>
            <a:endParaRPr lang="fr-CA" sz="1000" dirty="0"/>
          </a:p>
          <a:p>
            <a:pPr>
              <a:lnSpc>
                <a:spcPct val="120000"/>
              </a:lnSpc>
              <a:spcAft>
                <a:spcPct val="0"/>
              </a:spcAft>
            </a:pPr>
            <a:r>
              <a:rPr lang="fr-CA" sz="1200" spc="-25" dirty="0">
                <a:ea typeface="Calibri" panose="020F0502020204030204" pitchFamily="34" charset="0"/>
                <a:cs typeface="Arial" panose="020B0604020202020204" pitchFamily="34" charset="0"/>
              </a:rPr>
              <a:t>Par où commencer?</a:t>
            </a:r>
          </a:p>
          <a:p>
            <a:pPr>
              <a:lnSpc>
                <a:spcPts val="1400"/>
              </a:lnSpc>
              <a:spcAft>
                <a:spcPct val="0"/>
              </a:spcAft>
            </a:pPr>
            <a:r>
              <a:rPr lang="fr-CA" sz="1000" dirty="0">
                <a:ea typeface="Calibri" panose="020F0502020204030204" pitchFamily="34" charset="0"/>
                <a:cs typeface="Arial" panose="020B0604020202020204" pitchFamily="34" charset="0"/>
              </a:rPr>
              <a:t>Déverrouillez LIFT session en vous connectant à votre compte personnel ou professionnel à l’adresse login.lifeworks.com, ou au moyen de l’appli </a:t>
            </a:r>
            <a:r>
              <a:rPr lang="fr-CA" sz="1000" dirty="0" err="1">
                <a:ea typeface="Calibri" panose="020F0502020204030204" pitchFamily="34" charset="0"/>
                <a:cs typeface="Arial" panose="020B0604020202020204" pitchFamily="34" charset="0"/>
              </a:rPr>
              <a:t>LifeWorks</a:t>
            </a:r>
            <a:r>
              <a:rPr lang="fr-CA" sz="1000" dirty="0">
                <a:ea typeface="Calibri" panose="020F0502020204030204" pitchFamily="34" charset="0"/>
                <a:cs typeface="Arial" panose="020B0604020202020204" pitchFamily="34" charset="0"/>
              </a:rPr>
              <a:t>. </a:t>
            </a:r>
          </a:p>
          <a:p>
            <a:pPr marL="171450" indent="-171450">
              <a:lnSpc>
                <a:spcPts val="1400"/>
              </a:lnSpc>
              <a:spcAft>
                <a:spcPct val="0"/>
              </a:spcAft>
              <a:buFont typeface="Arial" panose="020B0604020202020204" pitchFamily="34" charset="0"/>
              <a:buChar char="•"/>
            </a:pPr>
            <a:r>
              <a:rPr lang="fr-CA" sz="1000" dirty="0">
                <a:ea typeface="Calibri" panose="020F0502020204030204" pitchFamily="34" charset="0"/>
                <a:cs typeface="Arial" panose="020B0604020202020204" pitchFamily="34" charset="0"/>
              </a:rPr>
              <a:t>Sous l’onglet Soutien et ressources (site Web) ou l’onglet Vie (appli), faites défiler la page jusqu’à la section « Liens rapides » et cliquez sur « Mise en forme LIFT session ».</a:t>
            </a:r>
          </a:p>
          <a:p>
            <a:pPr marL="171450" indent="-171450">
              <a:lnSpc>
                <a:spcPts val="1400"/>
              </a:lnSpc>
              <a:spcAft>
                <a:spcPct val="0"/>
              </a:spcAft>
              <a:buFont typeface="Arial" panose="020B0604020202020204" pitchFamily="34" charset="0"/>
              <a:buChar char="•"/>
            </a:pPr>
            <a:r>
              <a:rPr lang="fr-CA" sz="1000" dirty="0">
                <a:ea typeface="Calibri" panose="020F0502020204030204" pitchFamily="34" charset="0"/>
                <a:cs typeface="Arial" panose="020B0604020202020204" pitchFamily="34" charset="0"/>
              </a:rPr>
              <a:t>Vous serez dirigé vers un site externe spécial de liftsession.com où vous trouverez un lien pour vous inscrire au service de base GRATUITEMENT!</a:t>
            </a:r>
          </a:p>
          <a:p>
            <a:pPr marL="171450" indent="-171450">
              <a:lnSpc>
                <a:spcPts val="1400"/>
              </a:lnSpc>
              <a:spcAft>
                <a:spcPct val="0"/>
              </a:spcAft>
              <a:buFont typeface="Arial" panose="020B0604020202020204" pitchFamily="34" charset="0"/>
              <a:buChar char="•"/>
            </a:pPr>
            <a:r>
              <a:rPr lang="fr-CA" sz="1000" dirty="0">
                <a:ea typeface="Calibri" panose="020F0502020204030204" pitchFamily="34" charset="0"/>
                <a:cs typeface="Arial" panose="020B0604020202020204" pitchFamily="34" charset="0"/>
              </a:rPr>
              <a:t>Ensuite, téléchargez l’appli LIFT session à partir de Google Play ou de l’App Store et connectez-vous pour effectuer l’évaluation de votre condition physique en ligne et commencer le parcours de remise en forme qui vous convient.</a:t>
            </a:r>
          </a:p>
          <a:p>
            <a:pPr>
              <a:lnSpc>
                <a:spcPts val="1400"/>
              </a:lnSpc>
              <a:spcAft>
                <a:spcPct val="0"/>
              </a:spcAft>
            </a:pPr>
            <a:r>
              <a:rPr lang="fr-CA" sz="1000" dirty="0">
                <a:ea typeface="Calibri" panose="020F0502020204030204" pitchFamily="34" charset="0"/>
                <a:cs typeface="Calibri" panose="020F0502020204030204" pitchFamily="34" charset="0"/>
              </a:rPr>
              <a:t> </a:t>
            </a:r>
            <a:br>
              <a:rPr lang="fr-CA" sz="1000" dirty="0">
                <a:ea typeface="Calibri" panose="020F0502020204030204" pitchFamily="34" charset="0"/>
                <a:cs typeface="Calibri" panose="020F0502020204030204" pitchFamily="34" charset="0"/>
              </a:rPr>
            </a:br>
            <a:r>
              <a:rPr lang="fr-CA" sz="1000" dirty="0">
                <a:ea typeface="Calibri" panose="020F0502020204030204" pitchFamily="34" charset="0"/>
                <a:cs typeface="Calibri" panose="020F0502020204030204" pitchFamily="34" charset="0"/>
              </a:rPr>
              <a:t>Vous désirez obtenir un soutien complémentaire? LIFT session offre aussi des séances d’entraînement individuelles. Renseignez-vous à ce sujet après vous être inscrit sur la plateforme. </a:t>
            </a:r>
            <a:br>
              <a:rPr lang="fr-CA" sz="1000" dirty="0">
                <a:ea typeface="Calibri" panose="020F0502020204030204" pitchFamily="34" charset="0"/>
                <a:cs typeface="Calibri" panose="020F0502020204030204" pitchFamily="34" charset="0"/>
              </a:rPr>
            </a:br>
            <a:endParaRPr lang="fr-CA" sz="1000" dirty="0">
              <a:ea typeface="Calibri" panose="020F0502020204030204" pitchFamily="34" charset="0"/>
              <a:cs typeface="Calibri" panose="020F0502020204030204" pitchFamily="34" charset="0"/>
            </a:endParaRPr>
          </a:p>
          <a:p>
            <a:pPr>
              <a:lnSpc>
                <a:spcPts val="1400"/>
              </a:lnSpc>
              <a:spcAft>
                <a:spcPct val="0"/>
              </a:spcAft>
            </a:pPr>
            <a:r>
              <a:rPr lang="fr-CA" sz="1000" dirty="0">
                <a:ea typeface="Calibri" panose="020F0502020204030204" pitchFamily="34" charset="0"/>
                <a:cs typeface="Calibri" panose="020F0502020204030204" pitchFamily="34" charset="0"/>
              </a:rPr>
              <a:t>Le soutien des entraîneurs et les parcours de mise en forme personnalisés stimuleront votre motivation et votre enthousiasme afin de rester sur la bonne voie pour atteindre vos objectifs. Amorcez votre parcours de mise en forme dès aujourd’hui!</a:t>
            </a:r>
          </a:p>
          <a:p>
            <a:endParaRPr lang="fr-CA" sz="1000" dirty="0"/>
          </a:p>
        </p:txBody>
      </p:sp>
    </p:spTree>
    <p:extLst>
      <p:ext uri="{BB962C8B-B14F-4D97-AF65-F5344CB8AC3E}">
        <p14:creationId xmlns:p14="http://schemas.microsoft.com/office/powerpoint/2010/main" val="2544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EC2F21-991B-4E4C-9762-405C907254C2}"/>
              </a:ext>
            </a:extLst>
          </p:cNvPr>
          <p:cNvSpPr>
            <a:spLocks noGrp="1"/>
          </p:cNvSpPr>
          <p:nvPr>
            <p:ph type="sldNum" sz="quarter" idx="12"/>
            <p:custDataLst>
              <p:tags r:id="rId1"/>
            </p:custDataLst>
          </p:nvPr>
        </p:nvSpPr>
        <p:spPr/>
        <p:txBody>
          <a:bodyPr/>
          <a:lstStyle/>
          <a:p>
            <a:fld id="{C92A767D-5333-4AF7-8CD5-A8E7D4A4F80A}" type="slidenum">
              <a:rPr lang="en-US" smtClean="0"/>
              <a:t>21</a:t>
            </a:fld>
            <a:endParaRPr lang="en-US"/>
          </a:p>
        </p:txBody>
      </p:sp>
      <p:sp>
        <p:nvSpPr>
          <p:cNvPr id="10" name="Title 10">
            <a:extLst>
              <a:ext uri="{FF2B5EF4-FFF2-40B4-BE49-F238E27FC236}">
                <a16:creationId xmlns:a16="http://schemas.microsoft.com/office/drawing/2014/main" id="{CA52F154-93C0-4AB4-B104-2816980226ED}"/>
              </a:ext>
            </a:extLst>
          </p:cNvPr>
          <p:cNvSpPr txBox="1"/>
          <p:nvPr>
            <p:custDataLst>
              <p:tags r:id="rId2"/>
            </p:custDataLst>
          </p:nvPr>
        </p:nvSpPr>
        <p:spPr>
          <a:xfrm>
            <a:off x="457199" y="500063"/>
            <a:ext cx="5273041" cy="9683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en-US" sz="2800" dirty="0" err="1"/>
              <a:t>Communiquez</a:t>
            </a:r>
            <a:r>
              <a:rPr lang="en-US" sz="2800" dirty="0"/>
              <a:t> avec le </a:t>
            </a:r>
            <a:r>
              <a:rPr lang="en-US" sz="2800" dirty="0" err="1"/>
              <a:t>programme</a:t>
            </a:r>
            <a:r>
              <a:rPr lang="en-US" sz="2800" dirty="0"/>
              <a:t> LifeWorks</a:t>
            </a:r>
          </a:p>
        </p:txBody>
      </p:sp>
      <p:sp>
        <p:nvSpPr>
          <p:cNvPr id="11" name="Text Placeholder 11">
            <a:extLst>
              <a:ext uri="{FF2B5EF4-FFF2-40B4-BE49-F238E27FC236}">
                <a16:creationId xmlns:a16="http://schemas.microsoft.com/office/drawing/2014/main" id="{53748759-E9F0-4FF6-8580-5BF1B827C893}"/>
              </a:ext>
            </a:extLst>
          </p:cNvPr>
          <p:cNvSpPr txBox="1"/>
          <p:nvPr>
            <p:custDataLst>
              <p:tags r:id="rId3"/>
            </p:custDataLst>
          </p:nvPr>
        </p:nvSpPr>
        <p:spPr>
          <a:xfrm>
            <a:off x="361405" y="1605784"/>
            <a:ext cx="6226964" cy="5359865"/>
          </a:xfrm>
          <a:prstGeom prst="rect">
            <a:avLst/>
          </a:prstGeom>
        </p:spPr>
        <p:txBody>
          <a:bodyPr/>
          <a:lstStyle>
            <a:lvl1pPr marL="0" indent="0" algn="l" defTabSz="914400" rtl="0" eaLnBrk="1" latinLnBrk="0" hangingPunct="1">
              <a:lnSpc>
                <a:spcPct val="122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spcAft>
                <a:spcPct val="0"/>
              </a:spcAft>
              <a:defRPr/>
            </a:pPr>
            <a:r>
              <a:rPr lang="en-US" sz="1800" dirty="0" err="1">
                <a:solidFill>
                  <a:srgbClr val="141414"/>
                </a:solidFill>
                <a:latin typeface="Arial" panose="020B0604020202020204" pitchFamily="34" charset="0"/>
              </a:rPr>
              <a:t>Appelez</a:t>
            </a:r>
            <a:r>
              <a:rPr lang="en-US" sz="1800" dirty="0">
                <a:solidFill>
                  <a:srgbClr val="141414"/>
                </a:solidFill>
                <a:latin typeface="Arial" panose="020B0604020202020204" pitchFamily="34" charset="0"/>
              </a:rPr>
              <a:t>-nous </a:t>
            </a:r>
            <a:r>
              <a:rPr lang="en-US" sz="1800" dirty="0" err="1">
                <a:solidFill>
                  <a:srgbClr val="141414"/>
                </a:solidFill>
                <a:latin typeface="Arial" panose="020B0604020202020204" pitchFamily="34" charset="0"/>
              </a:rPr>
              <a:t>ou</a:t>
            </a:r>
            <a:r>
              <a:rPr lang="en-US" sz="1800" dirty="0">
                <a:solidFill>
                  <a:srgbClr val="141414"/>
                </a:solidFill>
                <a:latin typeface="Arial" panose="020B0604020202020204" pitchFamily="34" charset="0"/>
              </a:rPr>
              <a:t> </a:t>
            </a:r>
            <a:r>
              <a:rPr lang="en-US" sz="1800" dirty="0" err="1">
                <a:solidFill>
                  <a:srgbClr val="141414"/>
                </a:solidFill>
                <a:latin typeface="Arial" panose="020B0604020202020204" pitchFamily="34" charset="0"/>
              </a:rPr>
              <a:t>connectez-vous</a:t>
            </a:r>
            <a:r>
              <a:rPr lang="en-US" sz="1800" dirty="0">
                <a:solidFill>
                  <a:srgbClr val="141414"/>
                </a:solidFill>
                <a:latin typeface="Arial" panose="020B0604020202020204" pitchFamily="34" charset="0"/>
              </a:rPr>
              <a:t> </a:t>
            </a:r>
            <a:r>
              <a:rPr lang="en-US" sz="1800" dirty="0" err="1">
                <a:solidFill>
                  <a:srgbClr val="141414"/>
                </a:solidFill>
                <a:latin typeface="Arial" panose="020B0604020202020204" pitchFamily="34" charset="0"/>
              </a:rPr>
              <a:t>en</a:t>
            </a:r>
            <a:r>
              <a:rPr lang="en-US" sz="1800" dirty="0">
                <a:solidFill>
                  <a:srgbClr val="141414"/>
                </a:solidFill>
                <a:latin typeface="Arial" panose="020B0604020202020204" pitchFamily="34" charset="0"/>
              </a:rPr>
              <a:t> tout temps à </a:t>
            </a:r>
            <a:r>
              <a:rPr lang="en-US" sz="1800" dirty="0" err="1">
                <a:solidFill>
                  <a:srgbClr val="141414"/>
                </a:solidFill>
                <a:latin typeface="Arial" panose="020B0604020202020204" pitchFamily="34" charset="0"/>
              </a:rPr>
              <a:t>l’aide</a:t>
            </a:r>
            <a:r>
              <a:rPr lang="en-US" sz="1800" dirty="0">
                <a:solidFill>
                  <a:srgbClr val="141414"/>
                </a:solidFill>
                <a:latin typeface="Arial" panose="020B0604020202020204" pitchFamily="34" charset="0"/>
              </a:rPr>
              <a:t> des </a:t>
            </a:r>
            <a:r>
              <a:rPr lang="en-US" sz="1800" dirty="0" err="1">
                <a:solidFill>
                  <a:srgbClr val="141414"/>
                </a:solidFill>
                <a:latin typeface="Arial" panose="020B0604020202020204" pitchFamily="34" charset="0"/>
              </a:rPr>
              <a:t>numéros</a:t>
            </a:r>
            <a:r>
              <a:rPr lang="en-US" sz="1800" dirty="0">
                <a:solidFill>
                  <a:srgbClr val="141414"/>
                </a:solidFill>
                <a:latin typeface="Arial" panose="020B0604020202020204" pitchFamily="34" charset="0"/>
              </a:rPr>
              <a:t> de </a:t>
            </a:r>
            <a:r>
              <a:rPr lang="en-US" sz="1800" dirty="0" err="1">
                <a:solidFill>
                  <a:srgbClr val="141414"/>
                </a:solidFill>
                <a:latin typeface="Arial" panose="020B0604020202020204" pitchFamily="34" charset="0"/>
              </a:rPr>
              <a:t>téléphone</a:t>
            </a:r>
            <a:r>
              <a:rPr lang="en-US" sz="1800" dirty="0">
                <a:solidFill>
                  <a:srgbClr val="141414"/>
                </a:solidFill>
                <a:latin typeface="Arial" panose="020B0604020202020204" pitchFamily="34" charset="0"/>
              </a:rPr>
              <a:t> et des </a:t>
            </a:r>
            <a:r>
              <a:rPr lang="en-US" sz="1800" dirty="0" err="1">
                <a:solidFill>
                  <a:srgbClr val="141414"/>
                </a:solidFill>
                <a:latin typeface="Arial" panose="020B0604020202020204" pitchFamily="34" charset="0"/>
              </a:rPr>
              <a:t>informations</a:t>
            </a:r>
            <a:r>
              <a:rPr lang="en-US" sz="1800" dirty="0">
                <a:solidFill>
                  <a:srgbClr val="141414"/>
                </a:solidFill>
                <a:latin typeface="Arial" panose="020B0604020202020204" pitchFamily="34" charset="0"/>
              </a:rPr>
              <a:t> ci-dessous :</a:t>
            </a:r>
          </a:p>
          <a:p>
            <a:pPr fontAlgn="t">
              <a:defRPr/>
            </a:pPr>
            <a:r>
              <a:rPr lang="en-US" sz="1800" dirty="0" err="1">
                <a:solidFill>
                  <a:srgbClr val="141414"/>
                </a:solidFill>
                <a:latin typeface="Arial" panose="020B0604020202020204" pitchFamily="34" charset="0"/>
              </a:rPr>
              <a:t>Numéro</a:t>
            </a:r>
            <a:r>
              <a:rPr lang="en-US" sz="1800" dirty="0">
                <a:solidFill>
                  <a:srgbClr val="141414"/>
                </a:solidFill>
                <a:latin typeface="Arial" panose="020B0604020202020204" pitchFamily="34" charset="0"/>
              </a:rPr>
              <a:t> sans frais :</a:t>
            </a:r>
            <a:br>
              <a:rPr lang="en-US" sz="1800" dirty="0">
                <a:solidFill>
                  <a:srgbClr val="141414"/>
                </a:solidFill>
                <a:highlight>
                  <a:srgbClr val="FFFF00"/>
                </a:highlight>
                <a:latin typeface="Arial" panose="020B0604020202020204" pitchFamily="34" charset="0"/>
              </a:rPr>
            </a:br>
            <a:endParaRPr lang="en-US" sz="1800" dirty="0">
              <a:solidFill>
                <a:srgbClr val="141414"/>
              </a:solidFill>
              <a:highlight>
                <a:srgbClr val="FFFF00"/>
              </a:highlight>
              <a:latin typeface="Arial" panose="020B0604020202020204" pitchFamily="34" charset="0"/>
            </a:endParaRPr>
          </a:p>
          <a:p>
            <a:pPr fontAlgn="t">
              <a:defRPr/>
            </a:pPr>
            <a:r>
              <a:rPr lang="en-US" sz="1800" dirty="0" err="1">
                <a:solidFill>
                  <a:srgbClr val="141414"/>
                </a:solidFill>
                <a:latin typeface="Arial" panose="020B0604020202020204" pitchFamily="34" charset="0"/>
              </a:rPr>
              <a:t>Français</a:t>
            </a:r>
            <a:r>
              <a:rPr lang="en-US" sz="1800" dirty="0">
                <a:solidFill>
                  <a:srgbClr val="141414"/>
                </a:solidFill>
                <a:latin typeface="Arial" panose="020B0604020202020204" pitchFamily="34" charset="0"/>
              </a:rPr>
              <a:t> et </a:t>
            </a:r>
            <a:r>
              <a:rPr lang="en-US" sz="1800" dirty="0" err="1">
                <a:solidFill>
                  <a:srgbClr val="141414"/>
                </a:solidFill>
                <a:latin typeface="Arial" panose="020B0604020202020204" pitchFamily="34" charset="0"/>
              </a:rPr>
              <a:t>anglais</a:t>
            </a:r>
            <a:r>
              <a:rPr lang="en-US" sz="1800" dirty="0">
                <a:solidFill>
                  <a:srgbClr val="141414"/>
                </a:solidFill>
                <a:latin typeface="Arial" panose="020B0604020202020204" pitchFamily="34" charset="0"/>
              </a:rPr>
              <a:t> : 1-855-612-2998</a:t>
            </a:r>
          </a:p>
          <a:p>
            <a:pPr fontAlgn="t">
              <a:defRPr/>
            </a:pPr>
            <a:r>
              <a:rPr lang="en-US" sz="1800" dirty="0">
                <a:solidFill>
                  <a:srgbClr val="141414"/>
                </a:solidFill>
                <a:latin typeface="Arial" panose="020B0604020202020204" pitchFamily="34" charset="0"/>
              </a:rPr>
              <a:t>ATS : 1 877 371-9978</a:t>
            </a:r>
          </a:p>
          <a:p>
            <a:pPr fontAlgn="t">
              <a:defRPr/>
            </a:pPr>
            <a:endParaRPr lang="en-US" sz="1800" dirty="0">
              <a:solidFill>
                <a:srgbClr val="141414"/>
              </a:solidFill>
              <a:latin typeface="Arial" panose="020B0604020202020204" pitchFamily="34" charset="0"/>
            </a:endParaRPr>
          </a:p>
          <a:p>
            <a:pPr fontAlgn="t">
              <a:defRPr/>
            </a:pPr>
            <a:r>
              <a:rPr lang="en-US" sz="1800" dirty="0">
                <a:solidFill>
                  <a:srgbClr val="141414"/>
                </a:solidFill>
                <a:latin typeface="Arial" panose="020B0604020202020204" pitchFamily="34" charset="0"/>
              </a:rPr>
              <a:t>En </a:t>
            </a:r>
            <a:r>
              <a:rPr lang="en-US" sz="1800" dirty="0" err="1">
                <a:solidFill>
                  <a:srgbClr val="141414"/>
                </a:solidFill>
                <a:latin typeface="Arial" panose="020B0604020202020204" pitchFamily="34" charset="0"/>
              </a:rPr>
              <a:t>ligne</a:t>
            </a:r>
            <a:r>
              <a:rPr lang="en-US" sz="1800" dirty="0">
                <a:solidFill>
                  <a:srgbClr val="141414"/>
                </a:solidFill>
                <a:latin typeface="Arial" panose="020B0604020202020204" pitchFamily="34" charset="0"/>
              </a:rPr>
              <a:t>: login.lifeworks.com</a:t>
            </a:r>
          </a:p>
          <a:p>
            <a:pPr fontAlgn="t">
              <a:defRPr/>
            </a:pPr>
            <a:r>
              <a:rPr lang="en-US" sz="1800" dirty="0">
                <a:solidFill>
                  <a:srgbClr val="141414"/>
                </a:solidFill>
                <a:latin typeface="Arial" panose="020B0604020202020204" pitchFamily="34" charset="0"/>
              </a:rPr>
              <a:t>LAU-</a:t>
            </a:r>
            <a:r>
              <a:rPr lang="en-US" sz="1800" dirty="0" err="1">
                <a:solidFill>
                  <a:srgbClr val="141414"/>
                </a:solidFill>
                <a:latin typeface="Arial" panose="020B0604020202020204" pitchFamily="34" charset="0"/>
              </a:rPr>
              <a:t>votrematricule</a:t>
            </a:r>
            <a:br>
              <a:rPr lang="en-US" sz="1800" dirty="0">
                <a:solidFill>
                  <a:srgbClr val="141414"/>
                </a:solidFill>
                <a:latin typeface="Arial" panose="020B0604020202020204" pitchFamily="34" charset="0"/>
              </a:rPr>
            </a:br>
            <a:endParaRPr lang="en-US" sz="1800" dirty="0">
              <a:solidFill>
                <a:srgbClr val="141414"/>
              </a:solidFill>
              <a:latin typeface="Arial" panose="020B0604020202020204" pitchFamily="34" charset="0"/>
            </a:endParaRPr>
          </a:p>
          <a:p>
            <a:pPr fontAlgn="t">
              <a:spcAft>
                <a:spcPct val="0"/>
              </a:spcAft>
              <a:defRPr/>
            </a:pPr>
            <a:endParaRPr lang="en-US" sz="1800" dirty="0">
              <a:solidFill>
                <a:srgbClr val="141414"/>
              </a:solidFill>
              <a:latin typeface="Arial" panose="020B0604020202020204" pitchFamily="34" charset="0"/>
            </a:endParaRPr>
          </a:p>
        </p:txBody>
      </p:sp>
      <p:pic>
        <p:nvPicPr>
          <p:cNvPr id="6" name="Picture Placeholder 6">
            <a:extLst>
              <a:ext uri="{FF2B5EF4-FFF2-40B4-BE49-F238E27FC236}">
                <a16:creationId xmlns:a16="http://schemas.microsoft.com/office/drawing/2014/main" id="{DB024B01-993A-7D46-B4B5-77E0A3A26947}"/>
              </a:ext>
            </a:extLst>
          </p:cNvPr>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6736265" y="763398"/>
            <a:ext cx="4998535" cy="5209563"/>
          </a:xfrm>
          <a:prstGeom prst="rect">
            <a:avLst/>
          </a:prstGeom>
        </p:spPr>
      </p:pic>
    </p:spTree>
    <p:extLst>
      <p:ext uri="{BB962C8B-B14F-4D97-AF65-F5344CB8AC3E}">
        <p14:creationId xmlns:p14="http://schemas.microsoft.com/office/powerpoint/2010/main" val="22549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CC69E-D825-42B0-B82E-9F4DE7BF0A52}"/>
              </a:ext>
            </a:extLst>
          </p:cNvPr>
          <p:cNvSpPr>
            <a:spLocks noGrp="1"/>
          </p:cNvSpPr>
          <p:nvPr>
            <p:ph type="ctrTitle"/>
            <p:custDataLst>
              <p:tags r:id="rId1"/>
            </p:custDataLst>
          </p:nvPr>
        </p:nvSpPr>
        <p:spPr>
          <a:xfrm>
            <a:off x="316306" y="488950"/>
            <a:ext cx="5376040" cy="1329595"/>
          </a:xfrm>
        </p:spPr>
        <p:txBody>
          <a:bodyPr/>
          <a:lstStyle/>
          <a:p>
            <a:r>
              <a:rPr lang="en-US"/>
              <a:t>Merci.</a:t>
            </a:r>
            <a:br>
              <a:rPr lang="en-US"/>
            </a:br>
            <a:r>
              <a:rPr lang="en-US" sz="3600"/>
              <a:t>Des questions?</a:t>
            </a:r>
          </a:p>
        </p:txBody>
      </p:sp>
      <p:pic>
        <p:nvPicPr>
          <p:cNvPr id="4" name="Picture Placeholder 6">
            <a:extLst>
              <a:ext uri="{FF2B5EF4-FFF2-40B4-BE49-F238E27FC236}">
                <a16:creationId xmlns:a16="http://schemas.microsoft.com/office/drawing/2014/main" id="{F77A859F-1D03-0D4E-A55C-531822D60691}"/>
              </a:ext>
            </a:extLst>
          </p:cNvPr>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a:xfrm>
            <a:off x="6094413" y="488950"/>
            <a:ext cx="5640387" cy="5878513"/>
          </a:xfrm>
          <a:prstGeom prst="rect">
            <a:avLst/>
          </a:prstGeom>
        </p:spPr>
      </p:pic>
    </p:spTree>
    <p:extLst>
      <p:ext uri="{BB962C8B-B14F-4D97-AF65-F5344CB8AC3E}">
        <p14:creationId xmlns:p14="http://schemas.microsoft.com/office/powerpoint/2010/main" val="237898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EF0A3B-CD31-40E5-9B2F-DCA04720D6D9}"/>
              </a:ext>
            </a:extLst>
          </p:cNvPr>
          <p:cNvSpPr>
            <a:spLocks noGrp="1"/>
          </p:cNvSpPr>
          <p:nvPr>
            <p:ph type="ctrTitle"/>
            <p:custDataLst>
              <p:tags r:id="rId1"/>
            </p:custDataLst>
          </p:nvPr>
        </p:nvSpPr>
        <p:spPr/>
        <p:txBody>
          <a:bodyPr/>
          <a:lstStyle/>
          <a:p>
            <a:r>
              <a:rPr lang="en-US"/>
              <a:t>Soutien aux employés</a:t>
            </a:r>
          </a:p>
        </p:txBody>
      </p:sp>
      <p:sp>
        <p:nvSpPr>
          <p:cNvPr id="4" name="Slide Number Placeholder 3">
            <a:extLst>
              <a:ext uri="{FF2B5EF4-FFF2-40B4-BE49-F238E27FC236}">
                <a16:creationId xmlns:a16="http://schemas.microsoft.com/office/drawing/2014/main" id="{B8EDDA87-C6E7-4C6B-A0AF-7182387C69A0}"/>
              </a:ext>
            </a:extLst>
          </p:cNvPr>
          <p:cNvSpPr>
            <a:spLocks noGrp="1"/>
          </p:cNvSpPr>
          <p:nvPr>
            <p:ph type="sldNum" sz="quarter" idx="12"/>
            <p:custDataLst>
              <p:tags r:id="rId2"/>
            </p:custDataLst>
          </p:nvPr>
        </p:nvSpPr>
        <p:spPr/>
        <p:txBody>
          <a:bodyPr/>
          <a:lstStyle/>
          <a:p>
            <a:fld id="{C92A767D-5333-4AF7-8CD5-A8E7D4A4F80A}" type="slidenum">
              <a:rPr lang="en-US" smtClean="0"/>
              <a:t>3</a:t>
            </a:fld>
            <a:endParaRPr lang="en-US"/>
          </a:p>
        </p:txBody>
      </p:sp>
      <p:sp>
        <p:nvSpPr>
          <p:cNvPr id="7" name="Picture Placeholder 6">
            <a:extLst>
              <a:ext uri="{FF2B5EF4-FFF2-40B4-BE49-F238E27FC236}">
                <a16:creationId xmlns:a16="http://schemas.microsoft.com/office/drawing/2014/main" id="{FDC62C18-68C8-4229-8386-772687DFB4D6}"/>
              </a:ext>
            </a:extLst>
          </p:cNvPr>
          <p:cNvSpPr>
            <a:spLocks noGrp="1"/>
          </p:cNvSpPr>
          <p:nvPr>
            <p:ph type="pic" sz="quarter" idx="10"/>
            <p:custDataLst>
              <p:tags r:id="rId3"/>
            </p:custDataLst>
          </p:nvPr>
        </p:nvSpPr>
        <p:spPr/>
        <p:txBody>
          <a:bodyPr/>
          <a:lstStyle/>
          <a:p>
            <a:endParaRPr/>
          </a:p>
        </p:txBody>
      </p:sp>
    </p:spTree>
    <p:extLst>
      <p:ext uri="{BB962C8B-B14F-4D97-AF65-F5344CB8AC3E}">
        <p14:creationId xmlns:p14="http://schemas.microsoft.com/office/powerpoint/2010/main" val="124593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custDataLst>
              <p:tags r:id="rId1"/>
            </p:custDataLst>
          </p:nvPr>
        </p:nvSpPr>
        <p:spPr/>
        <p:txBody>
          <a:bodyPr/>
          <a:lstStyle/>
          <a:p>
            <a:r>
              <a:rPr lang="en-US"/>
              <a:t>Confidentiel – Ne pas distribuer</a:t>
            </a:r>
          </a:p>
        </p:txBody>
      </p:sp>
      <p:sp>
        <p:nvSpPr>
          <p:cNvPr id="4" name="Slide Number Placeholder 3"/>
          <p:cNvSpPr>
            <a:spLocks noGrp="1"/>
          </p:cNvSpPr>
          <p:nvPr>
            <p:ph type="sldNum" sz="quarter" idx="12"/>
            <p:custDataLst>
              <p:tags r:id="rId2"/>
            </p:custDataLst>
          </p:nvPr>
        </p:nvSpPr>
        <p:spPr/>
        <p:txBody>
          <a:bodyPr/>
          <a:lstStyle/>
          <a:p>
            <a:fld id="{C92A767D-5333-4AF7-8CD5-A8E7D4A4F80A}" type="slidenum">
              <a:rPr lang="en-US" smtClean="0"/>
              <a:t>4</a:t>
            </a:fld>
            <a:endParaRPr lang="en-US"/>
          </a:p>
        </p:txBody>
      </p:sp>
      <p:pic>
        <p:nvPicPr>
          <p:cNvPr id="11" name="Picture Placeholder 10"/>
          <p:cNvPicPr>
            <a:picLocks noGrp="1" noChangeAspect="1"/>
          </p:cNvPicPr>
          <p:nvPr>
            <p:ph type="pic" sz="quarter" idx="13"/>
            <p:custDataLst>
              <p:tags r:id="rId3"/>
            </p:custDataLst>
          </p:nvPr>
        </p:nvPicPr>
        <p:blipFill rotWithShape="1">
          <a:blip r:embed="rId8" cstate="email">
            <a:extLst>
              <a:ext uri="{28A0092B-C50C-407E-A947-70E740481C1C}">
                <a14:useLocalDpi xmlns:a14="http://schemas.microsoft.com/office/drawing/2010/main"/>
              </a:ext>
            </a:extLst>
          </a:blip>
          <a:srcRect/>
          <a:stretch/>
        </p:blipFill>
        <p:spPr>
          <a:xfrm>
            <a:off x="457199" y="488950"/>
            <a:ext cx="5637213" cy="5321300"/>
          </a:xfrm>
        </p:spPr>
      </p:pic>
      <p:sp>
        <p:nvSpPr>
          <p:cNvPr id="7" name="Text Placeholder 6"/>
          <p:cNvSpPr>
            <a:spLocks noGrp="1"/>
          </p:cNvSpPr>
          <p:nvPr>
            <p:ph type="body" sz="quarter" idx="33"/>
            <p:custDataLst>
              <p:tags r:id="rId4"/>
            </p:custDataLst>
          </p:nvPr>
        </p:nvSpPr>
        <p:spPr>
          <a:xfrm>
            <a:off x="6559549" y="1882205"/>
            <a:ext cx="5311999" cy="4295728"/>
          </a:xfrm>
        </p:spPr>
        <p:txBody>
          <a:bodyPr vert="horz" wrap="square" lIns="0" tIns="18288" rIns="0" bIns="0" rtlCol="0" anchor="t">
            <a:spAutoFit/>
          </a:bodyPr>
          <a:lstStyle/>
          <a:p>
            <a:pPr marL="356870" indent="-356870" defTabSz="1507023">
              <a:lnSpc>
                <a:spcPct val="150000"/>
              </a:lnSpc>
              <a:spcBef>
                <a:spcPts val="300"/>
              </a:spcBef>
              <a:buFont typeface="Arial" panose="020B0604020202020204" pitchFamily="34" charset="0"/>
              <a:buChar char="•"/>
            </a:pPr>
            <a:r>
              <a:rPr lang="fr-CA" sz="1200" dirty="0"/>
              <a:t>L’utilisation du PAEF </a:t>
            </a:r>
            <a:r>
              <a:rPr lang="fr-CA" sz="1200" dirty="0" err="1"/>
              <a:t>LifeWorks</a:t>
            </a:r>
            <a:r>
              <a:rPr lang="fr-CA" sz="1200" dirty="0"/>
              <a:t> est facultative et confidentielle.</a:t>
            </a:r>
          </a:p>
          <a:p>
            <a:pPr marL="356870" indent="-356870" defTabSz="1507023">
              <a:lnSpc>
                <a:spcPct val="150000"/>
              </a:lnSpc>
              <a:spcBef>
                <a:spcPts val="300"/>
              </a:spcBef>
              <a:buFont typeface="Arial" panose="020B0604020202020204" pitchFamily="34" charset="0"/>
              <a:buChar char="•"/>
            </a:pPr>
            <a:r>
              <a:rPr lang="fr-CA" sz="1200" dirty="0"/>
              <a:t>Les employés peuvent bénéficier de cette protection gratuitement.</a:t>
            </a:r>
          </a:p>
          <a:p>
            <a:pPr marL="356870" indent="-356870" defTabSz="1507023">
              <a:lnSpc>
                <a:spcPct val="150000"/>
              </a:lnSpc>
              <a:spcBef>
                <a:spcPts val="300"/>
              </a:spcBef>
              <a:buFont typeface="Arial" panose="020B0604020202020204" pitchFamily="34" charset="0"/>
              <a:buChar char="•"/>
            </a:pPr>
            <a:r>
              <a:rPr lang="fr-CA" sz="1200" dirty="0"/>
              <a:t>Les services sont offerts dans les deux langues officielles (français et anglais).</a:t>
            </a:r>
          </a:p>
          <a:p>
            <a:pPr marL="356870" indent="-356870" defTabSz="1507023">
              <a:lnSpc>
                <a:spcPct val="150000"/>
              </a:lnSpc>
              <a:spcBef>
                <a:spcPts val="300"/>
              </a:spcBef>
              <a:buFont typeface="Arial" panose="020B0604020202020204" pitchFamily="34" charset="0"/>
              <a:buChar char="•"/>
            </a:pPr>
            <a:r>
              <a:rPr lang="fr-CA" sz="1200" dirty="0"/>
              <a:t>Les personnes qui y sont admissibles sont les suivantes (les 6 heures sont partagées dans la même famille) :</a:t>
            </a:r>
          </a:p>
          <a:p>
            <a:pPr marL="714375" lvl="1" indent="-356870" defTabSz="1507023">
              <a:lnSpc>
                <a:spcPct val="150000"/>
              </a:lnSpc>
              <a:spcBef>
                <a:spcPts val="300"/>
              </a:spcBef>
              <a:buFont typeface="Wingdings" panose="05000000000000000000" pitchFamily="2" charset="2"/>
              <a:buChar char="Ø"/>
            </a:pPr>
            <a:r>
              <a:rPr lang="fr-CA" sz="1200" dirty="0"/>
              <a:t>Employés</a:t>
            </a:r>
          </a:p>
          <a:p>
            <a:pPr marL="714375" lvl="1" indent="-356870" defTabSz="1507023">
              <a:lnSpc>
                <a:spcPct val="150000"/>
              </a:lnSpc>
              <a:spcBef>
                <a:spcPts val="300"/>
              </a:spcBef>
              <a:buFont typeface="Wingdings" panose="05000000000000000000" pitchFamily="2" charset="2"/>
              <a:buChar char="Ø"/>
            </a:pPr>
            <a:r>
              <a:rPr lang="fr-CA" sz="1200" dirty="0"/>
              <a:t>Conjoint en droit ou de fait</a:t>
            </a:r>
          </a:p>
          <a:p>
            <a:pPr marL="714375" lvl="1" indent="-356870" defTabSz="1507023">
              <a:lnSpc>
                <a:spcPct val="150000"/>
              </a:lnSpc>
              <a:spcBef>
                <a:spcPts val="300"/>
              </a:spcBef>
              <a:buFont typeface="Wingdings" panose="05000000000000000000" pitchFamily="2" charset="2"/>
              <a:buChar char="Ø"/>
            </a:pPr>
            <a:r>
              <a:rPr lang="fr-CA" sz="1200" dirty="0"/>
              <a:t>Personnes à charge vivant sous le même toit que l’employé</a:t>
            </a:r>
          </a:p>
          <a:p>
            <a:pPr marL="714375" lvl="1" indent="-356870" defTabSz="1507023">
              <a:lnSpc>
                <a:spcPct val="150000"/>
              </a:lnSpc>
              <a:spcBef>
                <a:spcPts val="300"/>
              </a:spcBef>
              <a:buFont typeface="Wingdings" panose="05000000000000000000" pitchFamily="2" charset="2"/>
              <a:buChar char="Ø"/>
            </a:pPr>
            <a:r>
              <a:rPr lang="fr-CA" sz="1200" dirty="0"/>
              <a:t>Enfants âgés de 25 ans ou moins qui vivent hors du foyer familial pour étudier à temps plein dans un établissement d’enseignement postsecondaire. </a:t>
            </a:r>
          </a:p>
        </p:txBody>
      </p:sp>
      <p:sp>
        <p:nvSpPr>
          <p:cNvPr id="8" name="Text Placeholder 7"/>
          <p:cNvSpPr>
            <a:spLocks noGrp="1"/>
          </p:cNvSpPr>
          <p:nvPr>
            <p:ph type="body" sz="quarter" idx="34"/>
            <p:custDataLst>
              <p:tags r:id="rId5"/>
            </p:custDataLst>
          </p:nvPr>
        </p:nvSpPr>
        <p:spPr>
          <a:xfrm>
            <a:off x="6559550" y="989260"/>
            <a:ext cx="5181600" cy="754053"/>
          </a:xfrm>
        </p:spPr>
        <p:txBody>
          <a:bodyPr/>
          <a:lstStyle/>
          <a:p>
            <a:r>
              <a:rPr lang="fr-CA" sz="2800" dirty="0">
                <a:cs typeface="Arial"/>
              </a:rPr>
              <a:t>Programme </a:t>
            </a:r>
            <a:r>
              <a:rPr lang="fr-CA" sz="2800" dirty="0" err="1">
                <a:cs typeface="Arial"/>
              </a:rPr>
              <a:t>LifeWorks</a:t>
            </a:r>
            <a:endParaRPr lang="fr-CA" sz="2800" dirty="0">
              <a:cs typeface="Arial"/>
            </a:endParaRPr>
          </a:p>
        </p:txBody>
      </p:sp>
    </p:spTree>
    <p:extLst>
      <p:ext uri="{BB962C8B-B14F-4D97-AF65-F5344CB8AC3E}">
        <p14:creationId xmlns:p14="http://schemas.microsoft.com/office/powerpoint/2010/main" val="2085751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5BC0AB-9285-4DEC-B35D-0AECBA3ABBB8}"/>
              </a:ext>
            </a:extLst>
          </p:cNvPr>
          <p:cNvSpPr>
            <a:spLocks noGrp="1"/>
          </p:cNvSpPr>
          <p:nvPr>
            <p:ph type="title"/>
            <p:custDataLst>
              <p:tags r:id="rId1"/>
            </p:custDataLst>
          </p:nvPr>
        </p:nvSpPr>
        <p:spPr>
          <a:xfrm>
            <a:off x="457199" y="500063"/>
            <a:ext cx="7218727" cy="968375"/>
          </a:xfrm>
        </p:spPr>
        <p:txBody>
          <a:bodyPr/>
          <a:lstStyle/>
          <a:p>
            <a:r>
              <a:rPr lang="fr-CA" sz="2800" dirty="0">
                <a:sym typeface="Calibri" pitchFamily="34" charset="0"/>
              </a:rPr>
              <a:t>La confidentialité avant tout</a:t>
            </a:r>
          </a:p>
        </p:txBody>
      </p:sp>
      <p:sp>
        <p:nvSpPr>
          <p:cNvPr id="7" name="Content Placeholder 6">
            <a:extLst>
              <a:ext uri="{FF2B5EF4-FFF2-40B4-BE49-F238E27FC236}">
                <a16:creationId xmlns:a16="http://schemas.microsoft.com/office/drawing/2014/main" id="{EA9D8A2A-EFE7-4CBC-A4B5-3763A09B0DC6}"/>
              </a:ext>
            </a:extLst>
          </p:cNvPr>
          <p:cNvSpPr>
            <a:spLocks noGrp="1"/>
          </p:cNvSpPr>
          <p:nvPr>
            <p:ph sz="quarter" idx="13"/>
            <p:custDataLst>
              <p:tags r:id="rId2"/>
            </p:custDataLst>
          </p:nvPr>
        </p:nvSpPr>
        <p:spPr>
          <a:xfrm>
            <a:off x="457200" y="1415716"/>
            <a:ext cx="4893013" cy="4619323"/>
          </a:xfrm>
        </p:spPr>
        <p:txBody>
          <a:bodyPr/>
          <a:lstStyle/>
          <a:p>
            <a:pPr marL="357188" indent="-357188">
              <a:lnSpc>
                <a:spcPts val="2200"/>
              </a:lnSpc>
              <a:spcBef>
                <a:spcPts val="1200"/>
              </a:spcBef>
              <a:spcAft>
                <a:spcPct val="0"/>
              </a:spcAft>
              <a:buClr>
                <a:schemeClr val="tx1"/>
              </a:buClr>
              <a:buFont typeface="Arial" panose="020B0604020202020204" pitchFamily="34" charset="0"/>
              <a:buChar char="•"/>
            </a:pPr>
            <a:r>
              <a:rPr lang="fr-CA" sz="1600"/>
              <a:t>Personne ne saura que vous avez eu recours au PAEF, à moins que VOUS en parliez vous-même.</a:t>
            </a:r>
          </a:p>
          <a:p>
            <a:pPr marL="357188" indent="-357188">
              <a:lnSpc>
                <a:spcPts val="2200"/>
              </a:lnSpc>
              <a:spcBef>
                <a:spcPts val="1200"/>
              </a:spcBef>
              <a:spcAft>
                <a:spcPct val="0"/>
              </a:spcAft>
              <a:buClr>
                <a:schemeClr val="tx1"/>
              </a:buClr>
              <a:buFont typeface="Arial" panose="020B0604020202020204" pitchFamily="34" charset="0"/>
              <a:buChar char="•"/>
            </a:pPr>
            <a:r>
              <a:rPr lang="fr-CA" sz="1600"/>
              <a:t>Bureaux bien situés pour les rendez-vous en personne, counseling en ligne ou par téléphone.</a:t>
            </a:r>
          </a:p>
          <a:p>
            <a:pPr marL="357188" indent="-357188">
              <a:lnSpc>
                <a:spcPts val="2200"/>
              </a:lnSpc>
              <a:spcBef>
                <a:spcPts val="1200"/>
              </a:spcBef>
              <a:spcAft>
                <a:spcPct val="0"/>
              </a:spcAft>
              <a:buClr>
                <a:schemeClr val="tx1"/>
              </a:buClr>
              <a:buFont typeface="Arial" panose="020B0604020202020204" pitchFamily="34" charset="0"/>
              <a:buChar char="•"/>
            </a:pPr>
            <a:r>
              <a:rPr lang="fr-CA" sz="1600"/>
              <a:t>On ne donne jamais de rendez-vous consécutifs à des employés de votre organisation.</a:t>
            </a:r>
          </a:p>
          <a:p>
            <a:pPr marL="357188" indent="-357188">
              <a:lnSpc>
                <a:spcPts val="2200"/>
              </a:lnSpc>
              <a:spcBef>
                <a:spcPts val="1200"/>
              </a:spcBef>
              <a:spcAft>
                <a:spcPct val="0"/>
              </a:spcAft>
              <a:buClr>
                <a:schemeClr val="tx1"/>
              </a:buClr>
              <a:buFont typeface="Arial" panose="020B0604020202020204" pitchFamily="34" charset="0"/>
              <a:buChar char="•"/>
            </a:pPr>
            <a:r>
              <a:rPr lang="fr-CA" sz="1600"/>
              <a:t>Courriels ou messages vocaux discrets et sans détails précis (avec votre consentement).</a:t>
            </a:r>
          </a:p>
          <a:p>
            <a:pPr marL="357188" indent="-357188">
              <a:lnSpc>
                <a:spcPts val="2200"/>
              </a:lnSpc>
              <a:spcBef>
                <a:spcPts val="1200"/>
              </a:spcBef>
              <a:spcAft>
                <a:spcPct val="0"/>
              </a:spcAft>
              <a:buClr>
                <a:schemeClr val="tx1"/>
              </a:buClr>
              <a:buFont typeface="Arial" panose="020B0604020202020204" pitchFamily="34" charset="0"/>
              <a:buChar char="•"/>
            </a:pPr>
            <a:r>
              <a:rPr lang="fr-CA" sz="1600"/>
              <a:t>Dossiers confidentiels, conservés au Canada.</a:t>
            </a:r>
          </a:p>
          <a:p>
            <a:pPr marL="357188" indent="-357188">
              <a:lnSpc>
                <a:spcPts val="2200"/>
              </a:lnSpc>
              <a:spcBef>
                <a:spcPts val="1200"/>
              </a:spcBef>
              <a:spcAft>
                <a:spcPct val="0"/>
              </a:spcAft>
              <a:buClr>
                <a:schemeClr val="tx1"/>
              </a:buClr>
              <a:buFont typeface="Arial" panose="020B0604020202020204" pitchFamily="34" charset="0"/>
              <a:buChar char="•"/>
            </a:pPr>
            <a:r>
              <a:rPr lang="fr-CA" sz="1600"/>
              <a:t>Services et programmes en ligne sécurisés et protégés par un mot de passe.</a:t>
            </a:r>
          </a:p>
          <a:p>
            <a:pPr marL="357188" indent="-357188">
              <a:lnSpc>
                <a:spcPts val="2200"/>
              </a:lnSpc>
              <a:spcBef>
                <a:spcPts val="1200"/>
              </a:spcBef>
              <a:spcAft>
                <a:spcPct val="0"/>
              </a:spcAft>
              <a:buClr>
                <a:schemeClr val="tx1"/>
              </a:buClr>
              <a:buFont typeface="Arial" panose="020B0604020202020204" pitchFamily="34" charset="0"/>
              <a:buChar char="•"/>
            </a:pPr>
            <a:r>
              <a:rPr lang="fr-CA" sz="1600">
                <a:ea typeface="MS PGothic" pitchFamily="34" charset="-128"/>
              </a:rPr>
              <a:t>Information entièrement confidentielle, dans les limites prévues par la loi</a:t>
            </a:r>
            <a:r>
              <a:rPr lang="fr-CA" sz="1600">
                <a:solidFill>
                  <a:srgbClr val="FF0000"/>
                </a:solidFill>
                <a:ea typeface="MS PGothic" pitchFamily="34" charset="-128"/>
              </a:rPr>
              <a:t>.</a:t>
            </a:r>
          </a:p>
        </p:txBody>
      </p:sp>
      <p:sp>
        <p:nvSpPr>
          <p:cNvPr id="9" name="Slide Number Placeholder 8">
            <a:extLst>
              <a:ext uri="{FF2B5EF4-FFF2-40B4-BE49-F238E27FC236}">
                <a16:creationId xmlns:a16="http://schemas.microsoft.com/office/drawing/2014/main" id="{709B11FF-3FD0-4B96-A40D-7580AE3A8340}"/>
              </a:ext>
            </a:extLst>
          </p:cNvPr>
          <p:cNvSpPr>
            <a:spLocks noGrp="1"/>
          </p:cNvSpPr>
          <p:nvPr>
            <p:ph type="sldNum" sz="quarter" idx="12"/>
            <p:custDataLst>
              <p:tags r:id="rId3"/>
            </p:custDataLst>
          </p:nvPr>
        </p:nvSpPr>
        <p:spPr/>
        <p:txBody>
          <a:bodyPr/>
          <a:lstStyle/>
          <a:p>
            <a:fld id="{C92A767D-5333-4AF7-8CD5-A8E7D4A4F80A}" type="slidenum">
              <a:rPr lang="fr-CA" smtClean="0"/>
              <a:t>5</a:t>
            </a:fld>
            <a:endParaRPr lang="fr-CA"/>
          </a:p>
        </p:txBody>
      </p:sp>
      <p:pic>
        <p:nvPicPr>
          <p:cNvPr id="8" name="Picture Placeholder 6">
            <a:extLst>
              <a:ext uri="{FF2B5EF4-FFF2-40B4-BE49-F238E27FC236}">
                <a16:creationId xmlns:a16="http://schemas.microsoft.com/office/drawing/2014/main" id="{AC45E8FD-63EB-6A45-BAFE-A4EB30DDBB94}"/>
              </a:ext>
            </a:extLst>
          </p:cNvPr>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6094413" y="488950"/>
            <a:ext cx="5640387" cy="5878513"/>
          </a:xfrm>
          <a:prstGeom prst="rect">
            <a:avLst/>
          </a:prstGeom>
        </p:spPr>
      </p:pic>
    </p:spTree>
    <p:extLst>
      <p:ext uri="{BB962C8B-B14F-4D97-AF65-F5344CB8AC3E}">
        <p14:creationId xmlns:p14="http://schemas.microsoft.com/office/powerpoint/2010/main" val="19570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A304BC-5EA0-4152-8C15-8B7A14FCF30A}"/>
              </a:ext>
            </a:extLst>
          </p:cNvPr>
          <p:cNvSpPr>
            <a:spLocks noGrp="1"/>
          </p:cNvSpPr>
          <p:nvPr>
            <p:ph type="title"/>
            <p:custDataLst>
              <p:tags r:id="rId1"/>
            </p:custDataLst>
          </p:nvPr>
        </p:nvSpPr>
        <p:spPr>
          <a:xfrm>
            <a:off x="457200" y="349308"/>
            <a:ext cx="5638800" cy="479425"/>
          </a:xfrm>
        </p:spPr>
        <p:txBody>
          <a:bodyPr/>
          <a:lstStyle/>
          <a:p>
            <a:pPr marL="0" indent="0" defTabSz="1507023">
              <a:lnSpc>
                <a:spcPct val="100000"/>
              </a:lnSpc>
              <a:spcBef>
                <a:spcPts val="1648"/>
              </a:spcBef>
            </a:pPr>
            <a:r>
              <a:rPr lang="fr-CA" sz="2800" dirty="0"/>
              <a:t>Programme </a:t>
            </a:r>
            <a:r>
              <a:rPr lang="fr-CA" sz="2800" dirty="0" err="1"/>
              <a:t>LifeWorks</a:t>
            </a:r>
            <a:endParaRPr lang="fr-CA" sz="2800" dirty="0"/>
          </a:p>
        </p:txBody>
      </p:sp>
      <p:sp>
        <p:nvSpPr>
          <p:cNvPr id="12" name="Text Placeholder 11">
            <a:extLst>
              <a:ext uri="{FF2B5EF4-FFF2-40B4-BE49-F238E27FC236}">
                <a16:creationId xmlns:a16="http://schemas.microsoft.com/office/drawing/2014/main" id="{6605D4D8-F000-43AD-B0E3-5BDE3C333979}"/>
              </a:ext>
            </a:extLst>
          </p:cNvPr>
          <p:cNvSpPr>
            <a:spLocks noGrp="1"/>
          </p:cNvSpPr>
          <p:nvPr>
            <p:ph idx="1"/>
            <p:custDataLst>
              <p:tags r:id="rId2"/>
            </p:custDataLst>
          </p:nvPr>
        </p:nvSpPr>
        <p:spPr>
          <a:xfrm>
            <a:off x="457199" y="875758"/>
            <a:ext cx="6035879" cy="1129242"/>
          </a:xfrm>
        </p:spPr>
        <p:txBody>
          <a:bodyPr/>
          <a:lstStyle/>
          <a:p>
            <a:pPr defTabSz="1507023">
              <a:lnSpc>
                <a:spcPts val="2100"/>
              </a:lnSpc>
              <a:spcBef>
                <a:spcPts val="600"/>
              </a:spcBef>
            </a:pPr>
            <a:r>
              <a:rPr lang="fr-CA" sz="1100" dirty="0"/>
              <a:t>Votre programme d’aide aux employés et à la famille (PAEF) </a:t>
            </a:r>
            <a:r>
              <a:rPr lang="en-US" sz="1800" dirty="0">
                <a:effectLst/>
                <a:latin typeface="Times New Roman" panose="02020603050405020304" pitchFamily="18" charset="0"/>
                <a:ea typeface="Times New Roman" panose="02020603050405020304" pitchFamily="18" charset="0"/>
              </a:rPr>
              <a:t>–</a:t>
            </a:r>
            <a:r>
              <a:rPr lang="fr-CA" sz="1100" dirty="0"/>
              <a:t> ou programme d’aide aux employés (PAE) </a:t>
            </a:r>
            <a:r>
              <a:rPr lang="en-US" sz="1800" dirty="0">
                <a:effectLst/>
                <a:latin typeface="Times New Roman" panose="02020603050405020304" pitchFamily="18" charset="0"/>
                <a:ea typeface="Times New Roman" panose="02020603050405020304" pitchFamily="18" charset="0"/>
              </a:rPr>
              <a:t>–</a:t>
            </a:r>
            <a:r>
              <a:rPr lang="fr-CA" sz="1100" dirty="0"/>
              <a:t> est un service confidentiel qui vous donne accès, en temps opportun, à des conseils d’experts et à des ressources pratiques qui peuvent répondre à vos questions ou à vos préoccupations quotidiennes et vous aider à atteindre vos objectifs personnels.</a:t>
            </a:r>
            <a:br>
              <a:rPr lang="fr-CA" sz="1100" dirty="0"/>
            </a:br>
            <a:br>
              <a:rPr lang="fr-CA" sz="1100" dirty="0"/>
            </a:br>
            <a:br>
              <a:rPr lang="fr-CA" sz="1100" dirty="0"/>
            </a:br>
            <a:endParaRPr lang="fr-CA" sz="1100" dirty="0"/>
          </a:p>
        </p:txBody>
      </p:sp>
      <p:sp>
        <p:nvSpPr>
          <p:cNvPr id="4" name="Slide Number Placeholder 3">
            <a:extLst>
              <a:ext uri="{FF2B5EF4-FFF2-40B4-BE49-F238E27FC236}">
                <a16:creationId xmlns:a16="http://schemas.microsoft.com/office/drawing/2014/main" id="{FC97D27B-6253-4A67-884A-0BFA2734D4B5}"/>
              </a:ext>
            </a:extLst>
          </p:cNvPr>
          <p:cNvSpPr>
            <a:spLocks noGrp="1"/>
          </p:cNvSpPr>
          <p:nvPr>
            <p:ph type="sldNum" sz="quarter" idx="12"/>
            <p:custDataLst>
              <p:tags r:id="rId3"/>
            </p:custDataLst>
          </p:nvPr>
        </p:nvSpPr>
        <p:spPr/>
        <p:txBody>
          <a:bodyPr/>
          <a:lstStyle/>
          <a:p>
            <a:fld id="{C92A767D-5333-4AF7-8CD5-A8E7D4A4F80A}" type="slidenum">
              <a:rPr lang="fr-CA" smtClean="0"/>
              <a:t>6</a:t>
            </a:fld>
            <a:endParaRPr lang="fr-CA"/>
          </a:p>
        </p:txBody>
      </p:sp>
      <p:sp>
        <p:nvSpPr>
          <p:cNvPr id="7" name="Text Placeholder 11">
            <a:extLst>
              <a:ext uri="{FF2B5EF4-FFF2-40B4-BE49-F238E27FC236}">
                <a16:creationId xmlns:a16="http://schemas.microsoft.com/office/drawing/2014/main" id="{6605D4D8-F000-43AD-B0E3-5BDE3C333979}"/>
              </a:ext>
            </a:extLst>
          </p:cNvPr>
          <p:cNvSpPr>
            <a:spLocks noGrp="1"/>
          </p:cNvSpPr>
          <p:nvPr>
            <p:ph type="body" sz="quarter" idx="4294967295"/>
            <p:custDataLst>
              <p:tags r:id="rId4"/>
            </p:custDataLst>
          </p:nvPr>
        </p:nvSpPr>
        <p:spPr>
          <a:xfrm>
            <a:off x="457199" y="2139471"/>
            <a:ext cx="5557706" cy="4100774"/>
          </a:xfrm>
        </p:spPr>
        <p:txBody>
          <a:bodyPr/>
          <a:lstStyle/>
          <a:p>
            <a:pPr defTabSz="1507023">
              <a:lnSpc>
                <a:spcPts val="1400"/>
              </a:lnSpc>
            </a:pPr>
            <a:r>
              <a:rPr lang="fr-CA" sz="1150" u="sng" dirty="0"/>
              <a:t>Pour accéder au soutien :</a:t>
            </a:r>
          </a:p>
          <a:p>
            <a:pPr marL="271463" indent="-271463" defTabSz="1507023">
              <a:lnSpc>
                <a:spcPts val="2100"/>
              </a:lnSpc>
              <a:buFont typeface="+mj-lt"/>
              <a:buAutoNum type="arabicPeriod"/>
            </a:pPr>
            <a:r>
              <a:rPr lang="fr-CA" sz="1150" dirty="0"/>
              <a:t>Appelez en tout temps pour parler à un représentant à l’accueil et obtenir de l’aide.</a:t>
            </a:r>
          </a:p>
          <a:p>
            <a:pPr marL="536575" lvl="1" indent="-265113" defTabSz="1507023">
              <a:lnSpc>
                <a:spcPts val="2100"/>
              </a:lnSpc>
            </a:pPr>
            <a:r>
              <a:rPr lang="fr-CA" sz="1150" dirty="0"/>
              <a:t>En cas de crise, accédez immédiatement à du counseling téléphonique.</a:t>
            </a:r>
          </a:p>
          <a:p>
            <a:pPr marL="536575" lvl="1" indent="-265113" defTabSz="1507023">
              <a:lnSpc>
                <a:spcPts val="2100"/>
              </a:lnSpc>
            </a:pPr>
            <a:r>
              <a:rPr lang="fr-CA" sz="1150" dirty="0"/>
              <a:t>Prenez rendez-vous pour des séances de counseling en personne, par téléphone ou par vidéoconférence. </a:t>
            </a:r>
          </a:p>
          <a:p>
            <a:pPr marL="536575" lvl="1" indent="-265113" defTabSz="1507023">
              <a:lnSpc>
                <a:spcPts val="2100"/>
              </a:lnSpc>
            </a:pPr>
            <a:r>
              <a:rPr lang="fr-CA" sz="1150" dirty="0"/>
              <a:t>Prenez rendez-vous pour une consultation téléphonique avec un professionnel.</a:t>
            </a:r>
          </a:p>
          <a:p>
            <a:pPr marL="536575" lvl="1" indent="-265113" defTabSz="1507023">
              <a:lnSpc>
                <a:spcPts val="2100"/>
              </a:lnSpc>
            </a:pPr>
            <a:r>
              <a:rPr lang="fr-CA" sz="1150" dirty="0"/>
              <a:t>Laissez-nous vous orienter vers des ressources communautaires.</a:t>
            </a:r>
          </a:p>
          <a:p>
            <a:pPr marL="271463" indent="-271463" defTabSz="1507023">
              <a:lnSpc>
                <a:spcPts val="2100"/>
              </a:lnSpc>
              <a:buFont typeface="+mj-lt"/>
              <a:buAutoNum type="arabicPeriod"/>
            </a:pPr>
            <a:r>
              <a:rPr lang="fr-CA" sz="1150" dirty="0"/>
              <a:t>Visitez-nous en ligne ou au moyen de nos applis afin d’accéder à du contenu numérique sur le mieux-être.</a:t>
            </a:r>
          </a:p>
          <a:p>
            <a:pPr marL="271462" lvl="1" indent="0" defTabSz="1507023">
              <a:lnSpc>
                <a:spcPts val="2100"/>
              </a:lnSpc>
              <a:buNone/>
            </a:pPr>
            <a:r>
              <a:rPr lang="fr-CA" sz="1150" dirty="0"/>
              <a:t>Famille | Vie | Travail | Santé | Argent</a:t>
            </a:r>
            <a:br>
              <a:rPr lang="fr-CA" sz="1150" dirty="0"/>
            </a:br>
            <a:br>
              <a:rPr lang="fr-CA" sz="1150" dirty="0"/>
            </a:br>
            <a:br>
              <a:rPr lang="fr-CA" sz="1150" dirty="0"/>
            </a:br>
            <a:endParaRPr lang="fr-CA" sz="1150" dirty="0"/>
          </a:p>
        </p:txBody>
      </p:sp>
      <p:pic>
        <p:nvPicPr>
          <p:cNvPr id="9" name="Picture Placeholder 6" descr="A picture containing floor, indoor, wall, living&#10;&#10;Description automatically generated">
            <a:extLst>
              <a:ext uri="{FF2B5EF4-FFF2-40B4-BE49-F238E27FC236}">
                <a16:creationId xmlns:a16="http://schemas.microsoft.com/office/drawing/2014/main" id="{78769003-37BE-BC42-A348-335E6194D982}"/>
              </a:ext>
            </a:extLst>
          </p:cNvPr>
          <p:cNvPicPr>
            <a:picLocks noChangeAspect="1"/>
          </p:cNvPicPr>
          <p:nvPr>
            <p:custDataLst>
              <p:tags r:id="rId5"/>
            </p:custDataLst>
          </p:nvPr>
        </p:nvPicPr>
        <p:blipFill>
          <a:blip r:embed="rId8" cstate="email">
            <a:extLst>
              <a:ext uri="{28A0092B-C50C-407E-A947-70E740481C1C}">
                <a14:useLocalDpi xmlns:a14="http://schemas.microsoft.com/office/drawing/2010/main"/>
              </a:ext>
            </a:extLst>
          </a:blip>
          <a:srcRect/>
          <a:stretch>
            <a:fillRect/>
          </a:stretch>
        </p:blipFill>
        <p:spPr>
          <a:xfrm>
            <a:off x="6746932" y="1057333"/>
            <a:ext cx="5340206" cy="5565659"/>
          </a:xfrm>
          <a:prstGeom prst="rect">
            <a:avLst/>
          </a:prstGeom>
        </p:spPr>
      </p:pic>
    </p:spTree>
    <p:extLst>
      <p:ext uri="{BB962C8B-B14F-4D97-AF65-F5344CB8AC3E}">
        <p14:creationId xmlns:p14="http://schemas.microsoft.com/office/powerpoint/2010/main" val="360202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5BC0AB-9285-4DEC-B35D-0AECBA3ABBB8}"/>
              </a:ext>
            </a:extLst>
          </p:cNvPr>
          <p:cNvSpPr>
            <a:spLocks noGrp="1"/>
          </p:cNvSpPr>
          <p:nvPr>
            <p:ph type="title"/>
            <p:custDataLst>
              <p:tags r:id="rId1"/>
            </p:custDataLst>
          </p:nvPr>
        </p:nvSpPr>
        <p:spPr>
          <a:xfrm>
            <a:off x="457199" y="500063"/>
            <a:ext cx="7218727" cy="968375"/>
          </a:xfrm>
        </p:spPr>
        <p:txBody>
          <a:bodyPr/>
          <a:lstStyle/>
          <a:p>
            <a:pPr defTabSz="1507023">
              <a:spcBef>
                <a:spcPts val="1648"/>
              </a:spcBef>
            </a:pPr>
            <a:r>
              <a:rPr lang="fr-CA" sz="2800" dirty="0">
                <a:latin typeface="+mn-lt"/>
              </a:rPr>
              <a:t>Qu’est-ce qui vous préoccupe?</a:t>
            </a:r>
          </a:p>
        </p:txBody>
      </p:sp>
      <p:sp>
        <p:nvSpPr>
          <p:cNvPr id="7" name="Content Placeholder 6">
            <a:extLst>
              <a:ext uri="{FF2B5EF4-FFF2-40B4-BE49-F238E27FC236}">
                <a16:creationId xmlns:a16="http://schemas.microsoft.com/office/drawing/2014/main" id="{EA9D8A2A-EFE7-4CBC-A4B5-3763A09B0DC6}"/>
              </a:ext>
            </a:extLst>
          </p:cNvPr>
          <p:cNvSpPr>
            <a:spLocks noGrp="1"/>
          </p:cNvSpPr>
          <p:nvPr>
            <p:ph sz="quarter" idx="13"/>
            <p:custDataLst>
              <p:tags r:id="rId2"/>
            </p:custDataLst>
          </p:nvPr>
        </p:nvSpPr>
        <p:spPr>
          <a:xfrm>
            <a:off x="457201" y="1415715"/>
            <a:ext cx="3249386" cy="4897437"/>
          </a:xfrm>
        </p:spPr>
        <p:txBody>
          <a:bodyPr/>
          <a:lstStyle/>
          <a:p>
            <a:pPr marL="357188" indent="-357188" defTabSz="1507023">
              <a:lnSpc>
                <a:spcPct val="100000"/>
              </a:lnSpc>
              <a:spcBef>
                <a:spcPts val="1200"/>
              </a:spcBef>
              <a:buFont typeface="Arial" panose="020B0604020202020204" pitchFamily="34" charset="0"/>
              <a:buChar char="•"/>
            </a:pPr>
            <a:r>
              <a:rPr lang="fr-CA" sz="1600" dirty="0"/>
              <a:t>Stress </a:t>
            </a:r>
          </a:p>
          <a:p>
            <a:pPr marL="357188" indent="-357188" defTabSz="1507023">
              <a:lnSpc>
                <a:spcPct val="100000"/>
              </a:lnSpc>
              <a:spcBef>
                <a:spcPts val="1200"/>
              </a:spcBef>
              <a:buFont typeface="Arial" panose="020B0604020202020204" pitchFamily="34" charset="0"/>
              <a:buChar char="•"/>
            </a:pPr>
            <a:r>
              <a:rPr lang="fr-CA" sz="1600" dirty="0"/>
              <a:t>Problèmes relationnels</a:t>
            </a:r>
          </a:p>
          <a:p>
            <a:pPr marL="357188" indent="-357188" defTabSz="1507023">
              <a:lnSpc>
                <a:spcPct val="100000"/>
              </a:lnSpc>
              <a:spcBef>
                <a:spcPts val="1200"/>
              </a:spcBef>
              <a:buFont typeface="Arial" panose="020B0604020202020204" pitchFamily="34" charset="0"/>
              <a:buChar char="•"/>
            </a:pPr>
            <a:r>
              <a:rPr lang="fr-CA" sz="1600" dirty="0"/>
              <a:t>Amélioration des habitudes de sommeil</a:t>
            </a:r>
          </a:p>
          <a:p>
            <a:pPr marL="357188" indent="-357188" defTabSz="1507023">
              <a:lnSpc>
                <a:spcPct val="100000"/>
              </a:lnSpc>
              <a:spcBef>
                <a:spcPts val="1200"/>
              </a:spcBef>
              <a:buFont typeface="Arial" panose="020B0604020202020204" pitchFamily="34" charset="0"/>
              <a:buChar char="•"/>
            </a:pPr>
            <a:r>
              <a:rPr lang="fr-CA" sz="1600" dirty="0"/>
              <a:t>Problèmes personnels : tristesse, anxiété</a:t>
            </a:r>
          </a:p>
          <a:p>
            <a:pPr marL="357188" indent="-357188" defTabSz="1507023">
              <a:lnSpc>
                <a:spcPct val="100000"/>
              </a:lnSpc>
              <a:spcBef>
                <a:spcPts val="1200"/>
              </a:spcBef>
              <a:buFont typeface="Arial" panose="020B0604020202020204" pitchFamily="34" charset="0"/>
              <a:buChar char="•"/>
            </a:pPr>
            <a:r>
              <a:rPr lang="fr-CA" sz="1600" dirty="0"/>
              <a:t>Augmentation de l’activité physique</a:t>
            </a:r>
          </a:p>
          <a:p>
            <a:pPr marL="357188" indent="-357188" defTabSz="1507023">
              <a:lnSpc>
                <a:spcPct val="100000"/>
              </a:lnSpc>
              <a:spcBef>
                <a:spcPts val="1200"/>
              </a:spcBef>
              <a:buFont typeface="Arial" panose="020B0604020202020204" pitchFamily="34" charset="0"/>
              <a:buChar char="•"/>
            </a:pPr>
            <a:r>
              <a:rPr lang="fr-CA" sz="1600" dirty="0"/>
              <a:t>Situation de crise</a:t>
            </a:r>
          </a:p>
        </p:txBody>
      </p:sp>
      <p:sp>
        <p:nvSpPr>
          <p:cNvPr id="9" name="Slide Number Placeholder 8">
            <a:extLst>
              <a:ext uri="{FF2B5EF4-FFF2-40B4-BE49-F238E27FC236}">
                <a16:creationId xmlns:a16="http://schemas.microsoft.com/office/drawing/2014/main" id="{709B11FF-3FD0-4B96-A40D-7580AE3A8340}"/>
              </a:ext>
            </a:extLst>
          </p:cNvPr>
          <p:cNvSpPr>
            <a:spLocks noGrp="1"/>
          </p:cNvSpPr>
          <p:nvPr>
            <p:ph type="sldNum" sz="quarter" idx="12"/>
            <p:custDataLst>
              <p:tags r:id="rId3"/>
            </p:custDataLst>
          </p:nvPr>
        </p:nvSpPr>
        <p:spPr/>
        <p:txBody>
          <a:bodyPr/>
          <a:lstStyle/>
          <a:p>
            <a:fld id="{C92A767D-5333-4AF7-8CD5-A8E7D4A4F80A}" type="slidenum">
              <a:rPr lang="fr-CA" smtClean="0"/>
              <a:t>7</a:t>
            </a:fld>
            <a:endParaRPr lang="fr-CA"/>
          </a:p>
        </p:txBody>
      </p:sp>
      <p:sp>
        <p:nvSpPr>
          <p:cNvPr id="5" name="Content Placeholder 6">
            <a:extLst>
              <a:ext uri="{FF2B5EF4-FFF2-40B4-BE49-F238E27FC236}">
                <a16:creationId xmlns:a16="http://schemas.microsoft.com/office/drawing/2014/main" id="{EA9D8A2A-EFE7-4CBC-A4B5-3763A09B0DC6}"/>
              </a:ext>
            </a:extLst>
          </p:cNvPr>
          <p:cNvSpPr txBox="1"/>
          <p:nvPr>
            <p:custDataLst>
              <p:tags r:id="rId4"/>
            </p:custDataLst>
          </p:nvPr>
        </p:nvSpPr>
        <p:spPr>
          <a:xfrm>
            <a:off x="4148580" y="1415714"/>
            <a:ext cx="3085352" cy="4897437"/>
          </a:xfrm>
          <a:prstGeom prst="rect">
            <a:avLst/>
          </a:prstGeom>
        </p:spPr>
        <p:txBody>
          <a:bodyPr vert="horz" lIns="0" tIns="0" rIns="0" bIns="0" rtlCol="0">
            <a:noAutofit/>
          </a:bodyPr>
          <a:lstStyle>
            <a:lvl1pPr marL="0" indent="0" algn="l" defTabSz="914400" rtl="0" eaLnBrk="1" latinLnBrk="0" hangingPunct="1">
              <a:lnSpc>
                <a:spcPct val="122000"/>
              </a:lnSpc>
              <a:spcBef>
                <a:spcPct val="0"/>
              </a:spcBef>
              <a:spcAft>
                <a:spcPts val="750"/>
              </a:spcAft>
              <a:buFontTx/>
              <a:buNone/>
              <a:defRPr sz="1500" kern="1200">
                <a:solidFill>
                  <a:schemeClr val="tx1"/>
                </a:solidFill>
                <a:latin typeface="+mn-lt"/>
                <a:ea typeface="+mn-ea"/>
                <a:cs typeface="+mn-cs"/>
              </a:defRPr>
            </a:lvl1pPr>
            <a:lvl2pPr marL="231775"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2pPr>
            <a:lvl3pPr marL="461963" indent="-230188"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3pPr>
            <a:lvl4pPr marL="682625" indent="-220663"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4pPr>
            <a:lvl5pPr marL="914400" indent="-231775" algn="l" defTabSz="914400" rtl="0" eaLnBrk="1" latinLnBrk="0" hangingPunct="1">
              <a:lnSpc>
                <a:spcPct val="122000"/>
              </a:lnSpc>
              <a:spcBef>
                <a:spcPct val="0"/>
              </a:spcBef>
              <a:spcAft>
                <a:spcPts val="75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616" indent="-356616" defTabSz="1507023">
              <a:lnSpc>
                <a:spcPct val="100000"/>
              </a:lnSpc>
              <a:spcBef>
                <a:spcPts val="1200"/>
              </a:spcBef>
              <a:buFont typeface="Arial" panose="020B0604020202020204" pitchFamily="34" charset="0"/>
              <a:buChar char="•"/>
            </a:pPr>
            <a:r>
              <a:rPr lang="fr-CA" sz="1600" dirty="0"/>
              <a:t>Objectifs professionnels</a:t>
            </a:r>
          </a:p>
          <a:p>
            <a:pPr marL="356616" indent="-356616" defTabSz="1507023">
              <a:lnSpc>
                <a:spcPct val="100000"/>
              </a:lnSpc>
              <a:spcBef>
                <a:spcPts val="1200"/>
              </a:spcBef>
              <a:buFont typeface="Arial" panose="020B0604020202020204" pitchFamily="34" charset="0"/>
              <a:buChar char="•"/>
            </a:pPr>
            <a:r>
              <a:rPr lang="fr-CA" sz="1600" dirty="0"/>
              <a:t>Pleine conscience et stratégies de résilience</a:t>
            </a:r>
          </a:p>
          <a:p>
            <a:pPr marL="356616" indent="-356616" defTabSz="1507023">
              <a:lnSpc>
                <a:spcPct val="100000"/>
              </a:lnSpc>
              <a:spcBef>
                <a:spcPts val="1200"/>
              </a:spcBef>
              <a:buFont typeface="Arial" panose="020B0604020202020204" pitchFamily="34" charset="0"/>
              <a:buChar char="•"/>
            </a:pPr>
            <a:r>
              <a:rPr lang="fr-CA" sz="1600" dirty="0"/>
              <a:t>Deuil</a:t>
            </a:r>
          </a:p>
          <a:p>
            <a:pPr marL="356616" indent="-356616" defTabSz="1507023">
              <a:lnSpc>
                <a:spcPct val="100000"/>
              </a:lnSpc>
              <a:spcBef>
                <a:spcPts val="1200"/>
              </a:spcBef>
              <a:buFont typeface="Arial" panose="020B0604020202020204" pitchFamily="34" charset="0"/>
              <a:buChar char="•"/>
            </a:pPr>
            <a:r>
              <a:rPr lang="fr-CA" sz="1600" dirty="0"/>
              <a:t>Besoin de parler à un conseiller</a:t>
            </a:r>
          </a:p>
          <a:p>
            <a:pPr marL="357188" indent="-357188" defTabSz="1507023">
              <a:lnSpc>
                <a:spcPct val="100000"/>
              </a:lnSpc>
              <a:spcBef>
                <a:spcPts val="1200"/>
              </a:spcBef>
              <a:buFont typeface="Arial" panose="020B0604020202020204" pitchFamily="34" charset="0"/>
              <a:buChar char="•"/>
            </a:pPr>
            <a:r>
              <a:rPr lang="fr-CA" sz="1600" dirty="0"/>
              <a:t>Rôle parental</a:t>
            </a:r>
          </a:p>
          <a:p>
            <a:pPr marL="357188" indent="-357188" defTabSz="1507023">
              <a:lnSpc>
                <a:spcPct val="100000"/>
              </a:lnSpc>
              <a:spcBef>
                <a:spcPts val="1200"/>
              </a:spcBef>
              <a:buFont typeface="Arial" panose="020B0604020202020204" pitchFamily="34" charset="0"/>
              <a:buChar char="•"/>
            </a:pPr>
            <a:r>
              <a:rPr lang="fr-CA" sz="1600" dirty="0"/>
              <a:t>Planification de la retraite</a:t>
            </a:r>
          </a:p>
          <a:p>
            <a:pPr defTabSz="1507023">
              <a:lnSpc>
                <a:spcPct val="100000"/>
              </a:lnSpc>
              <a:spcBef>
                <a:spcPts val="1200"/>
              </a:spcBef>
            </a:pPr>
            <a:endParaRPr lang="fr-CA" sz="1600" dirty="0"/>
          </a:p>
        </p:txBody>
      </p:sp>
      <p:pic>
        <p:nvPicPr>
          <p:cNvPr id="8" name="Picture Placeholder 6">
            <a:extLst>
              <a:ext uri="{FF2B5EF4-FFF2-40B4-BE49-F238E27FC236}">
                <a16:creationId xmlns:a16="http://schemas.microsoft.com/office/drawing/2014/main" id="{EBC5BAF3-C30C-4CE1-9EC0-03E970BB6BE0}"/>
              </a:ext>
            </a:extLst>
          </p:cNvPr>
          <p:cNvPicPr>
            <a:picLocks noChangeAspect="1"/>
          </p:cNvPicPr>
          <p:nvPr>
            <p:custDataLst>
              <p:tags r:id="rId5"/>
            </p:custDataLst>
          </p:nvPr>
        </p:nvPicPr>
        <p:blipFill>
          <a:blip r:embed="rId8" cstate="email">
            <a:extLst>
              <a:ext uri="{28A0092B-C50C-407E-A947-70E740481C1C}">
                <a14:useLocalDpi xmlns:a14="http://schemas.microsoft.com/office/drawing/2010/main"/>
              </a:ext>
            </a:extLst>
          </a:blip>
          <a:srcRect/>
          <a:stretch>
            <a:fillRect/>
          </a:stretch>
        </p:blipFill>
        <p:spPr>
          <a:xfrm>
            <a:off x="7675926" y="1186423"/>
            <a:ext cx="4083466" cy="4255862"/>
          </a:xfrm>
          <a:prstGeom prst="rect">
            <a:avLst/>
          </a:prstGeom>
        </p:spPr>
      </p:pic>
    </p:spTree>
    <p:extLst>
      <p:ext uri="{BB962C8B-B14F-4D97-AF65-F5344CB8AC3E}">
        <p14:creationId xmlns:p14="http://schemas.microsoft.com/office/powerpoint/2010/main" val="16781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498341-72CE-4548-930A-F3EC4F7A7898}"/>
              </a:ext>
            </a:extLst>
          </p:cNvPr>
          <p:cNvSpPr>
            <a:spLocks noGrp="1"/>
          </p:cNvSpPr>
          <p:nvPr>
            <p:ph type="sldNum" sz="quarter" idx="12"/>
            <p:custDataLst>
              <p:tags r:id="rId1"/>
            </p:custDataLst>
          </p:nvPr>
        </p:nvSpPr>
        <p:spPr/>
        <p:txBody>
          <a:bodyPr/>
          <a:lstStyle/>
          <a:p>
            <a:fld id="{C92A767D-5333-4AF7-8CD5-A8E7D4A4F80A}" type="slidenum">
              <a:rPr lang="fr-CA" smtClean="0"/>
              <a:t>8</a:t>
            </a:fld>
            <a:endParaRPr lang="fr-CA"/>
          </a:p>
        </p:txBody>
      </p:sp>
      <p:sp>
        <p:nvSpPr>
          <p:cNvPr id="15"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2"/>
            </p:custDataLst>
          </p:nvPr>
        </p:nvSpPr>
        <p:spPr>
          <a:xfrm>
            <a:off x="1159825" y="2250294"/>
            <a:ext cx="4655775" cy="493818"/>
          </a:xfrm>
          <a:solidFill>
            <a:schemeClr val="accent1"/>
          </a:solidFill>
        </p:spPr>
        <p:txBody>
          <a:bodyPr/>
          <a:lstStyle/>
          <a:p>
            <a:pPr algn="ctr" defTabSz="2009394" fontAlgn="base">
              <a:spcBef>
                <a:spcPct val="0"/>
              </a:spcBef>
              <a:spcAft>
                <a:spcPct val="0"/>
              </a:spcAft>
              <a:defRPr/>
            </a:pPr>
            <a:r>
              <a:rPr lang="fr-CA" sz="1600" b="0">
                <a:sym typeface="Calibri" charset="0"/>
              </a:rPr>
              <a:t>Counseling clinique</a:t>
            </a:r>
          </a:p>
        </p:txBody>
      </p:sp>
      <p:sp>
        <p:nvSpPr>
          <p:cNvPr id="38"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3"/>
            </p:custDataLst>
          </p:nvPr>
        </p:nvSpPr>
        <p:spPr>
          <a:xfrm>
            <a:off x="2009121" y="2924073"/>
            <a:ext cx="3285254" cy="2843855"/>
          </a:xfrm>
        </p:spPr>
        <p:txBody>
          <a:bodyPr vert="horz" wrap="square" lIns="137160" tIns="137160" rIns="137160" bIns="0" rtlCol="0" anchor="t">
            <a:spAutoFit/>
          </a:bodyPr>
          <a:lstStyle/>
          <a:p>
            <a:pPr marL="179070" indent="-179070" defTabSz="1004697">
              <a:lnSpc>
                <a:spcPct val="90000"/>
              </a:lnSpc>
              <a:spcAft>
                <a:spcPts val="1758"/>
              </a:spcAft>
              <a:buFont typeface="Arial"/>
              <a:buChar char="•"/>
              <a:defRPr/>
            </a:pPr>
            <a:r>
              <a:rPr lang="fr-CA" sz="1400"/>
              <a:t>Problèmes personnels ou émotionnels</a:t>
            </a:r>
          </a:p>
          <a:p>
            <a:pPr marL="179070" indent="-179070" defTabSz="1004697">
              <a:lnSpc>
                <a:spcPct val="90000"/>
              </a:lnSpc>
              <a:spcAft>
                <a:spcPts val="1758"/>
              </a:spcAft>
              <a:buFont typeface="Arial"/>
              <a:buChar char="•"/>
              <a:defRPr/>
            </a:pPr>
            <a:r>
              <a:rPr lang="fr-CA" sz="1400"/>
              <a:t>Famille</a:t>
            </a:r>
          </a:p>
          <a:p>
            <a:pPr marL="179070" indent="-179070" defTabSz="1004697">
              <a:lnSpc>
                <a:spcPct val="90000"/>
              </a:lnSpc>
              <a:spcAft>
                <a:spcPts val="1758"/>
              </a:spcAft>
              <a:buFont typeface="Arial"/>
              <a:buChar char="•"/>
              <a:defRPr/>
            </a:pPr>
            <a:r>
              <a:rPr lang="fr-CA" sz="1400"/>
              <a:t>Relations conjugales ou interpersonnelles </a:t>
            </a:r>
          </a:p>
          <a:p>
            <a:pPr marL="179070" indent="-179070" defTabSz="1004697">
              <a:lnSpc>
                <a:spcPct val="90000"/>
              </a:lnSpc>
              <a:spcAft>
                <a:spcPts val="1758"/>
              </a:spcAft>
              <a:buFont typeface="Arial"/>
              <a:buChar char="•"/>
              <a:defRPr/>
            </a:pPr>
            <a:r>
              <a:rPr lang="fr-CA" sz="1400"/>
              <a:t>Problèmes liés au travail</a:t>
            </a:r>
          </a:p>
          <a:p>
            <a:pPr marL="179070" indent="-179070" defTabSz="1004697">
              <a:lnSpc>
                <a:spcPct val="90000"/>
              </a:lnSpc>
              <a:spcAft>
                <a:spcPts val="1758"/>
              </a:spcAft>
              <a:buFont typeface="Arial"/>
              <a:buChar char="•"/>
              <a:defRPr/>
            </a:pPr>
            <a:r>
              <a:rPr lang="fr-CA" sz="1400"/>
              <a:t>Dépendances</a:t>
            </a:r>
          </a:p>
          <a:p>
            <a:pPr marL="179070" indent="-179070" defTabSz="1004697">
              <a:lnSpc>
                <a:spcPct val="90000"/>
              </a:lnSpc>
              <a:spcAft>
                <a:spcPts val="1758"/>
              </a:spcAft>
              <a:buFont typeface="Arial"/>
              <a:buChar char="•"/>
              <a:defRPr/>
            </a:pPr>
            <a:endParaRPr lang="fr-CA" sz="1400">
              <a:cs typeface="Arial"/>
            </a:endParaRPr>
          </a:p>
        </p:txBody>
      </p:sp>
      <p:sp>
        <p:nvSpPr>
          <p:cNvPr id="24" name="Title 10">
            <a:extLst>
              <a:ext uri="{FF2B5EF4-FFF2-40B4-BE49-F238E27FC236}">
                <a16:creationId xmlns:a16="http://schemas.microsoft.com/office/drawing/2014/main" id="{82760190-D78A-4BFC-AF3A-DE62AB3CD196}"/>
              </a:ext>
            </a:extLst>
          </p:cNvPr>
          <p:cNvSpPr txBox="1"/>
          <p:nvPr>
            <p:custDataLst>
              <p:tags r:id="rId4"/>
            </p:custDataLst>
          </p:nvPr>
        </p:nvSpPr>
        <p:spPr>
          <a:xfrm>
            <a:off x="457199" y="500064"/>
            <a:ext cx="9674353" cy="6413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fr-CA" sz="2800" dirty="0">
                <a:ea typeface="ＭＳ Ｐゴシック" charset="0"/>
                <a:sym typeface="Calibri" pitchFamily="34" charset="0"/>
              </a:rPr>
              <a:t>Ce que nous pouvons faire pour vous aider</a:t>
            </a:r>
          </a:p>
        </p:txBody>
      </p:sp>
      <p:sp>
        <p:nvSpPr>
          <p:cNvPr id="26" name="Text Placeholder 14">
            <a:extLst>
              <a:ext uri="{FF2B5EF4-FFF2-40B4-BE49-F238E27FC236}">
                <a16:creationId xmlns:a16="http://schemas.microsoft.com/office/drawing/2014/main" id="{9B7F9EA8-F469-4A89-A245-9110B47FD0B6}"/>
              </a:ext>
            </a:extLst>
          </p:cNvPr>
          <p:cNvSpPr>
            <a:spLocks noGrp="1"/>
          </p:cNvSpPr>
          <p:nvPr>
            <p:ph type="body" sz="quarter" idx="56"/>
            <p:custDataLst>
              <p:tags r:id="rId5"/>
            </p:custDataLst>
          </p:nvPr>
        </p:nvSpPr>
        <p:spPr>
          <a:xfrm>
            <a:off x="5817961" y="2250294"/>
            <a:ext cx="4675566" cy="493818"/>
          </a:xfrm>
          <a:solidFill>
            <a:schemeClr val="accent3"/>
          </a:solidFill>
        </p:spPr>
        <p:txBody>
          <a:bodyPr/>
          <a:lstStyle/>
          <a:p>
            <a:pPr algn="ctr" defTabSz="2009394" fontAlgn="base">
              <a:spcBef>
                <a:spcPct val="0"/>
              </a:spcBef>
              <a:spcAft>
                <a:spcPct val="0"/>
              </a:spcAft>
              <a:defRPr/>
            </a:pPr>
            <a:r>
              <a:rPr lang="fr-CA" sz="1600" b="0">
                <a:ea typeface="ヒラギノ角ゴ ProN W3" charset="0"/>
                <a:cs typeface="ヒラギノ角ゴ ProN W3" charset="0"/>
                <a:sym typeface="Calibri" charset="0"/>
              </a:rPr>
              <a:t>Services travail-vie personnelle</a:t>
            </a:r>
          </a:p>
        </p:txBody>
      </p:sp>
      <p:sp>
        <p:nvSpPr>
          <p:cNvPr id="8" name="TextBox 7"/>
          <p:cNvSpPr txBox="1"/>
          <p:nvPr>
            <p:custDataLst>
              <p:tags r:id="rId6"/>
            </p:custDataLst>
          </p:nvPr>
        </p:nvSpPr>
        <p:spPr>
          <a:xfrm>
            <a:off x="396868" y="1289906"/>
            <a:ext cx="10726047" cy="915314"/>
          </a:xfrm>
          <a:prstGeom prst="rect">
            <a:avLst/>
          </a:prstGeom>
          <a:noFill/>
        </p:spPr>
        <p:txBody>
          <a:bodyPr wrap="square" rtlCol="0">
            <a:spAutoFit/>
          </a:bodyPr>
          <a:lstStyle/>
          <a:p>
            <a:pPr lvl="0"/>
            <a:r>
              <a:rPr lang="fr-CA"/>
              <a:t>Nous offrons un soutien professionnel et confidentiel qui vous permettra de gérer les complexités de la vie, qu’il s’agisse de problèmes liés à votre travail, à votre santé ou à votre vie personnelle.</a:t>
            </a:r>
          </a:p>
          <a:p>
            <a:endParaRPr lang="fr-CA"/>
          </a:p>
        </p:txBody>
      </p:sp>
      <p:sp>
        <p:nvSpPr>
          <p:cNvPr id="39" name="Text Placeholder 37">
            <a:extLst>
              <a:ext uri="{FF2B5EF4-FFF2-40B4-BE49-F238E27FC236}">
                <a16:creationId xmlns:a16="http://schemas.microsoft.com/office/drawing/2014/main" id="{85B13BCA-0CBE-46CF-A552-09BC21D63B80}"/>
              </a:ext>
            </a:extLst>
          </p:cNvPr>
          <p:cNvSpPr>
            <a:spLocks noGrp="1"/>
          </p:cNvSpPr>
          <p:nvPr>
            <p:ph type="body" sz="quarter" idx="57"/>
            <p:custDataLst>
              <p:tags r:id="rId7"/>
            </p:custDataLst>
          </p:nvPr>
        </p:nvSpPr>
        <p:spPr>
          <a:xfrm>
            <a:off x="6746789" y="2924073"/>
            <a:ext cx="3583460" cy="2059282"/>
          </a:xfrm>
        </p:spPr>
        <p:txBody>
          <a:bodyPr vert="horz" wrap="square" lIns="137160" tIns="137160" rIns="137160" bIns="0" rtlCol="0" anchor="t">
            <a:spAutoFit/>
          </a:bodyPr>
          <a:lstStyle/>
          <a:p>
            <a:pPr marL="179070" indent="-179070" defTabSz="1004697">
              <a:lnSpc>
                <a:spcPct val="90000"/>
              </a:lnSpc>
              <a:spcAft>
                <a:spcPts val="1758"/>
              </a:spcAft>
              <a:buFont typeface="Arial"/>
              <a:buChar char="•"/>
              <a:defRPr/>
            </a:pPr>
            <a:r>
              <a:rPr lang="fr-CA" sz="1400" dirty="0"/>
              <a:t>Consultations de soutien juridique</a:t>
            </a:r>
          </a:p>
          <a:p>
            <a:pPr marL="179070" indent="-179070" defTabSz="1004697">
              <a:lnSpc>
                <a:spcPct val="90000"/>
              </a:lnSpc>
              <a:spcAft>
                <a:spcPts val="1758"/>
              </a:spcAft>
              <a:buFont typeface="Arial"/>
              <a:buChar char="•"/>
              <a:defRPr/>
            </a:pPr>
            <a:r>
              <a:rPr lang="fr-CA" sz="1400" dirty="0"/>
              <a:t>Consultations de soutien financier</a:t>
            </a:r>
          </a:p>
          <a:p>
            <a:pPr marL="179070" indent="-179070" defTabSz="1004697">
              <a:lnSpc>
                <a:spcPct val="90000"/>
              </a:lnSpc>
              <a:spcAft>
                <a:spcPts val="1758"/>
              </a:spcAft>
              <a:buFont typeface="Arial"/>
              <a:buChar char="•"/>
              <a:defRPr/>
            </a:pPr>
            <a:r>
              <a:rPr lang="fr-CA" sz="1400" dirty="0">
                <a:cs typeface="Arial"/>
              </a:rPr>
              <a:t>Orientation professionnelle</a:t>
            </a:r>
          </a:p>
          <a:p>
            <a:pPr marL="179070" indent="-179070" defTabSz="1004697">
              <a:lnSpc>
                <a:spcPct val="90000"/>
              </a:lnSpc>
              <a:spcAft>
                <a:spcPts val="1757"/>
              </a:spcAft>
              <a:buFont typeface="Arial,Sans-Serif"/>
              <a:buChar char="•"/>
              <a:defRPr/>
            </a:pPr>
            <a:r>
              <a:rPr lang="fr-CA" sz="1400" dirty="0">
                <a:ea typeface="+mn-lt"/>
                <a:cs typeface="+mn-lt"/>
              </a:rPr>
              <a:t>Mise en forme LIFT session</a:t>
            </a:r>
          </a:p>
          <a:p>
            <a:pPr marL="179070" indent="-179070" defTabSz="1004697">
              <a:spcAft>
                <a:spcPts val="1758"/>
              </a:spcAft>
              <a:buFont typeface="Arial"/>
              <a:buChar char="•"/>
              <a:defRPr/>
            </a:pPr>
            <a:endParaRPr lang="fr-CA" sz="1400" dirty="0">
              <a:ea typeface="+mn-lt"/>
              <a:cs typeface="+mn-lt"/>
            </a:endParaRPr>
          </a:p>
        </p:txBody>
      </p:sp>
    </p:spTree>
    <p:extLst>
      <p:ext uri="{BB962C8B-B14F-4D97-AF65-F5344CB8AC3E}">
        <p14:creationId xmlns:p14="http://schemas.microsoft.com/office/powerpoint/2010/main" val="6318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500063"/>
            <a:ext cx="5637213" cy="822917"/>
          </a:xfrm>
        </p:spPr>
        <p:txBody>
          <a:bodyPr/>
          <a:lstStyle/>
          <a:p>
            <a:r>
              <a:rPr lang="fr-CA" altLang="en-US" sz="2800" dirty="0">
                <a:latin typeface="+mn-lt"/>
                <a:ea typeface="ＭＳ Ｐゴシック" charset="0"/>
                <a:cs typeface="Calibri"/>
                <a:sym typeface="Gill Sans"/>
              </a:rPr>
              <a:t>Notre réseau de professionnels chevronnés</a:t>
            </a:r>
            <a:br>
              <a:rPr lang="fr-CA" altLang="en-US" sz="2800" dirty="0">
                <a:latin typeface="+mn-lt"/>
                <a:ea typeface="ＭＳ Ｐゴシック" charset="0"/>
                <a:cs typeface="Calibri"/>
                <a:sym typeface="Gill Sans"/>
              </a:rPr>
            </a:br>
            <a:endParaRPr lang="fr-CA" altLang="en-US" sz="2800" dirty="0">
              <a:latin typeface="+mn-lt"/>
              <a:ea typeface="ＭＳ Ｐゴシック" charset="0"/>
              <a:cs typeface="Calibri"/>
              <a:sym typeface="Gill Sans"/>
            </a:endParaRPr>
          </a:p>
        </p:txBody>
      </p:sp>
      <p:sp>
        <p:nvSpPr>
          <p:cNvPr id="5" name="Slide Number Placeholder 4"/>
          <p:cNvSpPr>
            <a:spLocks noGrp="1"/>
          </p:cNvSpPr>
          <p:nvPr>
            <p:ph type="sldNum" sz="quarter" idx="12"/>
            <p:custDataLst>
              <p:tags r:id="rId2"/>
            </p:custDataLst>
          </p:nvPr>
        </p:nvSpPr>
        <p:spPr/>
        <p:txBody>
          <a:bodyPr/>
          <a:lstStyle/>
          <a:p>
            <a:fld id="{C92A767D-5333-4AF7-8CD5-A8E7D4A4F80A}" type="slidenum">
              <a:rPr lang="fr-CA" smtClean="0"/>
              <a:t>9</a:t>
            </a:fld>
            <a:endParaRPr lang="fr-CA"/>
          </a:p>
        </p:txBody>
      </p:sp>
      <p:sp>
        <p:nvSpPr>
          <p:cNvPr id="6" name="Title 2"/>
          <p:cNvSpPr txBox="1"/>
          <p:nvPr>
            <p:custDataLst>
              <p:tags r:id="rId3"/>
            </p:custDataLst>
          </p:nvPr>
        </p:nvSpPr>
        <p:spPr>
          <a:xfrm>
            <a:off x="456658" y="1458923"/>
            <a:ext cx="5462121" cy="11463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marL="357188" lvl="1" indent="-357188" defTabSz="2009394" fontAlgn="base">
              <a:spcBef>
                <a:spcPct val="0"/>
              </a:spcBef>
              <a:spcAft>
                <a:spcPct val="0"/>
              </a:spcAft>
              <a:buFont typeface="Arial" pitchFamily="34" charset="0"/>
              <a:buChar char="•"/>
              <a:defRPr/>
            </a:pPr>
            <a:r>
              <a:rPr lang="fr-CA" sz="1600">
                <a:effectLst/>
              </a:rPr>
              <a:t>Tous les conseillers détiennent au moins un diplôme de maîtrise dans un domaine lié au counseling, un permis d’exercice et au moins 5 ans d’expérience relative au PAEF</a:t>
            </a:r>
            <a:r>
              <a:rPr lang="fr-CA" sz="1600">
                <a:sym typeface="Calibri" charset="0"/>
              </a:rPr>
              <a:t>.</a:t>
            </a:r>
          </a:p>
          <a:p>
            <a:pPr marL="357188" lvl="1" indent="-357188" defTabSz="2009394" fontAlgn="base">
              <a:spcBef>
                <a:spcPct val="0"/>
              </a:spcBef>
              <a:spcAft>
                <a:spcPct val="0"/>
              </a:spcAft>
              <a:buFont typeface="Arial" pitchFamily="34" charset="0"/>
              <a:buChar char="•"/>
              <a:defRPr/>
            </a:pPr>
            <a:endParaRPr lang="fr-CA" sz="1600">
              <a:sym typeface="Calibri" charset="0"/>
            </a:endParaRPr>
          </a:p>
        </p:txBody>
      </p:sp>
      <p:sp>
        <p:nvSpPr>
          <p:cNvPr id="11" name="Title 2"/>
          <p:cNvSpPr txBox="1"/>
          <p:nvPr>
            <p:custDataLst>
              <p:tags r:id="rId4"/>
            </p:custDataLst>
          </p:nvPr>
        </p:nvSpPr>
        <p:spPr>
          <a:xfrm>
            <a:off x="457200" y="2605290"/>
            <a:ext cx="5462121" cy="11463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marL="357188" lvl="1" indent="-357188" defTabSz="2009394" fontAlgn="base">
              <a:lnSpc>
                <a:spcPct val="90000"/>
              </a:lnSpc>
              <a:spcBef>
                <a:spcPct val="0"/>
              </a:spcBef>
              <a:spcAft>
                <a:spcPct val="0"/>
              </a:spcAft>
              <a:buClr>
                <a:srgbClr val="000000"/>
              </a:buClr>
              <a:buFont typeface="Arial" panose="020B0604020202020204" pitchFamily="34" charset="0"/>
              <a:buChar char="•"/>
              <a:tabLst>
                <a:tab pos="357188" algn="l"/>
              </a:tabLst>
              <a:defRPr/>
            </a:pPr>
            <a:r>
              <a:rPr lang="fr-CA" sz="1600">
                <a:sym typeface="Calibri" charset="0"/>
              </a:rPr>
              <a:t>Tous les professionnels offrant des services travail-vie personnelle sont des membres accrédités, agréés ou en règle d’une association professionnelle reconnue. Ils doivent également compter au moins 5 ans d’expérience relative au PAEF. </a:t>
            </a:r>
          </a:p>
        </p:txBody>
      </p:sp>
      <p:sp>
        <p:nvSpPr>
          <p:cNvPr id="12" name="Title 2"/>
          <p:cNvSpPr txBox="1"/>
          <p:nvPr>
            <p:custDataLst>
              <p:tags r:id="rId5"/>
            </p:custDataLst>
          </p:nvPr>
        </p:nvSpPr>
        <p:spPr>
          <a:xfrm>
            <a:off x="454023" y="3927758"/>
            <a:ext cx="5462121" cy="9598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marL="357188" lvl="1" indent="-357188" defTabSz="2009394" fontAlgn="base">
              <a:spcBef>
                <a:spcPct val="0"/>
              </a:spcBef>
              <a:spcAft>
                <a:spcPct val="0"/>
              </a:spcAft>
              <a:buFont typeface="Arial" pitchFamily="34" charset="0"/>
              <a:buChar char="•"/>
              <a:defRPr/>
            </a:pPr>
            <a:r>
              <a:rPr lang="fr-CA" sz="1600">
                <a:sym typeface="Gill Sans"/>
              </a:rPr>
              <a:t>Nous offrons plusieurs modes de counseling aux utilisateurs, et nos centres d’appels peuvent les servir en plus de 200 langues et dialectes, 24 heures sur 24, 7 jours sur 7.</a:t>
            </a:r>
          </a:p>
        </p:txBody>
      </p:sp>
      <p:sp>
        <p:nvSpPr>
          <p:cNvPr id="13" name="Title 2"/>
          <p:cNvSpPr txBox="1"/>
          <p:nvPr>
            <p:custDataLst>
              <p:tags r:id="rId6"/>
            </p:custDataLst>
          </p:nvPr>
        </p:nvSpPr>
        <p:spPr>
          <a:xfrm>
            <a:off x="460377" y="5132389"/>
            <a:ext cx="5462121" cy="7123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marL="357188" indent="-357188" defTabSz="2009394" fontAlgn="base">
              <a:spcAft>
                <a:spcPct val="0"/>
              </a:spcAft>
              <a:buFont typeface="Arial" pitchFamily="34" charset="0"/>
              <a:buChar char="•"/>
              <a:defRPr/>
            </a:pPr>
            <a:r>
              <a:rPr lang="fr-CA" sz="1600" dirty="0">
                <a:latin typeface="+mn-lt"/>
                <a:sym typeface="Calibri" charset="0"/>
              </a:rPr>
              <a:t>Nous avons 6 centres d’appels (Vancouver, Regina, Toronto, Mississauga, Ottawa et Montréal), 10 bureaux et des centaines de bureaux satellites de conseillers. </a:t>
            </a:r>
          </a:p>
        </p:txBody>
      </p:sp>
      <p:pic>
        <p:nvPicPr>
          <p:cNvPr id="14" name="Picture Placeholder 6">
            <a:extLst>
              <a:ext uri="{FF2B5EF4-FFF2-40B4-BE49-F238E27FC236}">
                <a16:creationId xmlns:a16="http://schemas.microsoft.com/office/drawing/2014/main" id="{94CECDAE-DEBC-5346-9EA0-DCABC8046C42}"/>
              </a:ext>
            </a:extLst>
          </p:cNvPr>
          <p:cNvPicPr>
            <a:picLocks noChangeAspect="1"/>
          </p:cNvPicPr>
          <p:nvPr>
            <p:custDataLst>
              <p:tags r:id="rId7"/>
            </p:custDataLst>
          </p:nvPr>
        </p:nvPicPr>
        <p:blipFill>
          <a:blip r:embed="rId10" cstate="email">
            <a:extLst>
              <a:ext uri="{28A0092B-C50C-407E-A947-70E740481C1C}">
                <a14:useLocalDpi xmlns:a14="http://schemas.microsoft.com/office/drawing/2010/main"/>
              </a:ext>
            </a:extLst>
          </a:blip>
          <a:srcRect/>
          <a:stretch>
            <a:fillRect/>
          </a:stretch>
        </p:blipFill>
        <p:spPr>
          <a:xfrm>
            <a:off x="6094413" y="488950"/>
            <a:ext cx="5640387" cy="5878513"/>
          </a:xfrm>
          <a:prstGeom prst="rect">
            <a:avLst/>
          </a:prstGeom>
        </p:spPr>
      </p:pic>
    </p:spTree>
    <p:extLst>
      <p:ext uri="{BB962C8B-B14F-4D97-AF65-F5344CB8AC3E}">
        <p14:creationId xmlns:p14="http://schemas.microsoft.com/office/powerpoint/2010/main" val="10377927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6.03"/>
  <p:tag name="AS_TITLE" val="Aspose.Slides for .NET 4.0"/>
  <p:tag name="AS_VERSION" val="16.5.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4"/>
</p:tagLst>
</file>

<file path=ppt/tags/tag76.xml><?xml version="1.0" encoding="utf-8"?>
<p:tagLst xmlns:a="http://schemas.openxmlformats.org/drawingml/2006/main" xmlns:r="http://schemas.openxmlformats.org/officeDocument/2006/relationships" xmlns:p="http://schemas.openxmlformats.org/presentationml/2006/main">
  <p:tag name="NUM" val="15"/>
</p:tagLst>
</file>

<file path=ppt/tags/tag77.xml><?xml version="1.0" encoding="utf-8"?>
<p:tagLst xmlns:a="http://schemas.openxmlformats.org/drawingml/2006/main" xmlns:r="http://schemas.openxmlformats.org/officeDocument/2006/relationships" xmlns:p="http://schemas.openxmlformats.org/presentationml/2006/main">
  <p:tag name="NUM" val="16"/>
</p:tagLst>
</file>

<file path=ppt/tags/tag78.xml><?xml version="1.0" encoding="utf-8"?>
<p:tagLst xmlns:a="http://schemas.openxmlformats.org/drawingml/2006/main" xmlns:r="http://schemas.openxmlformats.org/officeDocument/2006/relationships" xmlns:p="http://schemas.openxmlformats.org/presentationml/2006/main">
  <p:tag name="NUM" val="17"/>
</p:tagLst>
</file>

<file path=ppt/tags/tag79.xml><?xml version="1.0" encoding="utf-8"?>
<p:tagLst xmlns:a="http://schemas.openxmlformats.org/drawingml/2006/main" xmlns:r="http://schemas.openxmlformats.org/officeDocument/2006/relationships" xmlns:p="http://schemas.openxmlformats.org/presentationml/2006/main">
  <p:tag name="NUM" val="18"/>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9"/>
</p:tagLst>
</file>

<file path=ppt/tags/tag81.xml><?xml version="1.0" encoding="utf-8"?>
<p:tagLst xmlns:a="http://schemas.openxmlformats.org/drawingml/2006/main" xmlns:r="http://schemas.openxmlformats.org/officeDocument/2006/relationships" xmlns:p="http://schemas.openxmlformats.org/presentationml/2006/main">
  <p:tag name="NUM" val="20"/>
</p:tagLst>
</file>

<file path=ppt/tags/tag82.xml><?xml version="1.0" encoding="utf-8"?>
<p:tagLst xmlns:a="http://schemas.openxmlformats.org/drawingml/2006/main" xmlns:r="http://schemas.openxmlformats.org/officeDocument/2006/relationships" xmlns:p="http://schemas.openxmlformats.org/presentationml/2006/main">
  <p:tag name="NUM" val="21"/>
</p:tagLst>
</file>

<file path=ppt/tags/tag83.xml><?xml version="1.0" encoding="utf-8"?>
<p:tagLst xmlns:a="http://schemas.openxmlformats.org/drawingml/2006/main" xmlns:r="http://schemas.openxmlformats.org/officeDocument/2006/relationships" xmlns:p="http://schemas.openxmlformats.org/presentationml/2006/main">
  <p:tag name="NUM" val="22"/>
</p:tagLst>
</file>

<file path=ppt/tags/tag84.xml><?xml version="1.0" encoding="utf-8"?>
<p:tagLst xmlns:a="http://schemas.openxmlformats.org/drawingml/2006/main" xmlns:r="http://schemas.openxmlformats.org/officeDocument/2006/relationships" xmlns:p="http://schemas.openxmlformats.org/presentationml/2006/main">
  <p:tag name="NUM" val="23"/>
</p:tagLst>
</file>

<file path=ppt/tags/tag85.xml><?xml version="1.0" encoding="utf-8"?>
<p:tagLst xmlns:a="http://schemas.openxmlformats.org/drawingml/2006/main" xmlns:r="http://schemas.openxmlformats.org/officeDocument/2006/relationships" xmlns:p="http://schemas.openxmlformats.org/presentationml/2006/main">
  <p:tag name="NUM" val="24"/>
</p:tagLst>
</file>

<file path=ppt/tags/tag86.xml><?xml version="1.0" encoding="utf-8"?>
<p:tagLst xmlns:a="http://schemas.openxmlformats.org/drawingml/2006/main" xmlns:r="http://schemas.openxmlformats.org/officeDocument/2006/relationships" xmlns:p="http://schemas.openxmlformats.org/presentationml/2006/main">
  <p:tag name="NUM" val="25"/>
</p:tagLst>
</file>

<file path=ppt/tags/tag87.xml><?xml version="1.0" encoding="utf-8"?>
<p:tagLst xmlns:a="http://schemas.openxmlformats.org/drawingml/2006/main" xmlns:r="http://schemas.openxmlformats.org/officeDocument/2006/relationships" xmlns:p="http://schemas.openxmlformats.org/presentationml/2006/main">
  <p:tag name="NUM" val="2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2"/>
</p:tagLst>
</file>

<file path=ppt/tags/tag98.xml><?xml version="1.0" encoding="utf-8"?>
<p:tagLst xmlns:a="http://schemas.openxmlformats.org/drawingml/2006/main" xmlns:r="http://schemas.openxmlformats.org/officeDocument/2006/relationships" xmlns:p="http://schemas.openxmlformats.org/presentationml/2006/main">
  <p:tag name="NUM" val="13"/>
</p:tagLst>
</file>

<file path=ppt/tags/tag9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Title Slides">
  <a:themeElements>
    <a:clrScheme name="LifeWorks Bell Media">
      <a:dk1>
        <a:srgbClr val="141414"/>
      </a:dk1>
      <a:lt1>
        <a:srgbClr val="FFFFFF"/>
      </a:lt1>
      <a:dk2>
        <a:srgbClr val="767676"/>
      </a:dk2>
      <a:lt2>
        <a:srgbClr val="F5F5F5"/>
      </a:lt2>
      <a:accent1>
        <a:srgbClr val="A4A4FF"/>
      </a:accent1>
      <a:accent2>
        <a:srgbClr val="FF6F47"/>
      </a:accent2>
      <a:accent3>
        <a:srgbClr val="FFDD01"/>
      </a:accent3>
      <a:accent4>
        <a:srgbClr val="20B8F4"/>
      </a:accent4>
      <a:accent5>
        <a:srgbClr val="81DB60"/>
      </a:accent5>
      <a:accent6>
        <a:srgbClr val="ADADAD"/>
      </a:accent6>
      <a:hlink>
        <a:srgbClr val="A4A4FF"/>
      </a:hlink>
      <a:folHlink>
        <a:srgbClr val="ADADAD"/>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LifeWorks PPT template May 17, 2021 E.potx" id="{86EFFA77-4C11-4DE3-A080-6272BA6F999C}" vid="{88FEA4BF-9657-41DB-8563-30320DCAD188}"/>
    </a:ext>
  </a:extLst>
</a:theme>
</file>

<file path=ppt/theme/theme2.xml><?xml version="1.0" encoding="utf-8"?>
<a:theme xmlns:a="http://schemas.openxmlformats.org/drawingml/2006/main" name="Content Slides">
  <a:themeElements>
    <a:clrScheme name="LifeWorks Bell Media">
      <a:dk1>
        <a:srgbClr val="141414"/>
      </a:dk1>
      <a:lt1>
        <a:srgbClr val="FFFFFF"/>
      </a:lt1>
      <a:dk2>
        <a:srgbClr val="767676"/>
      </a:dk2>
      <a:lt2>
        <a:srgbClr val="F5F5F5"/>
      </a:lt2>
      <a:accent1>
        <a:srgbClr val="A4A4FF"/>
      </a:accent1>
      <a:accent2>
        <a:srgbClr val="FF6F47"/>
      </a:accent2>
      <a:accent3>
        <a:srgbClr val="FFDD01"/>
      </a:accent3>
      <a:accent4>
        <a:srgbClr val="20B8F4"/>
      </a:accent4>
      <a:accent5>
        <a:srgbClr val="81DB60"/>
      </a:accent5>
      <a:accent6>
        <a:srgbClr val="ADADAD"/>
      </a:accent6>
      <a:hlink>
        <a:srgbClr val="A4A4FF"/>
      </a:hlink>
      <a:folHlink>
        <a:srgbClr val="ADADAD"/>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LifeWorks PPT template May 17, 2021 E.potx" id="{86EFFA77-4C11-4DE3-A080-6272BA6F999C}" vid="{FB9CABD7-700F-4416-AB1A-F1015ADFB5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544F58B052E04881A1028D12186672" ma:contentTypeVersion="12" ma:contentTypeDescription="Create a new document." ma:contentTypeScope="" ma:versionID="cb87caf69004e666e3103fd5125f6e3a">
  <xsd:schema xmlns:xsd="http://www.w3.org/2001/XMLSchema" xmlns:xs="http://www.w3.org/2001/XMLSchema" xmlns:p="http://schemas.microsoft.com/office/2006/metadata/properties" xmlns:ns2="026f218b-4c78-4ca0-a3bc-90468c603a70" xmlns:ns3="f2bd7290-797b-41b3-8a88-7c0c93f5dd76" targetNamespace="http://schemas.microsoft.com/office/2006/metadata/properties" ma:root="true" ma:fieldsID="93da74afa8d1e064748d7c7a7f2bc5de" ns2:_="" ns3:_="">
    <xsd:import namespace="026f218b-4c78-4ca0-a3bc-90468c603a70"/>
    <xsd:import namespace="f2bd7290-797b-41b3-8a88-7c0c93f5dd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f218b-4c78-4ca0-a3bc-90468c603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bd7290-797b-41b3-8a88-7c0c93f5dd7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50A08E-BEA8-4185-BC1F-433EFAAE2AB6}">
  <ds:schemaRefs>
    <ds:schemaRef ds:uri="http://schemas.microsoft.com/sharepoint/v3/contenttype/forms"/>
  </ds:schemaRefs>
</ds:datastoreItem>
</file>

<file path=customXml/itemProps2.xml><?xml version="1.0" encoding="utf-8"?>
<ds:datastoreItem xmlns:ds="http://schemas.openxmlformats.org/officeDocument/2006/customXml" ds:itemID="{1D5192AA-EF48-49CF-8F64-37B122352A4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26f218b-4c78-4ca0-a3bc-90468c603a70"/>
    <ds:schemaRef ds:uri="f2bd7290-797b-41b3-8a88-7c0c93f5dd76"/>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F1E3D7D-A75C-474F-960C-BB011EB5B71D}">
  <ds:schemaRefs>
    <ds:schemaRef ds:uri="026f218b-4c78-4ca0-a3bc-90468c603a70"/>
    <ds:schemaRef ds:uri="f2bd7290-797b-41b3-8a88-7c0c93f5dd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LifeWorks PPT template E - May 17 2021</Template>
  <TotalTime>14015</TotalTime>
  <Words>2324</Words>
  <Application>Microsoft Office PowerPoint</Application>
  <PresentationFormat>Grand écran</PresentationFormat>
  <Paragraphs>253</Paragraphs>
  <Slides>22</Slides>
  <Notes>17</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Arial,Sans-Serif</vt:lpstr>
      <vt:lpstr>Calibri</vt:lpstr>
      <vt:lpstr>Times New Roman</vt:lpstr>
      <vt:lpstr>Wingdings</vt:lpstr>
      <vt:lpstr>Title Slides</vt:lpstr>
      <vt:lpstr>Content Slides</vt:lpstr>
      <vt:lpstr>Voici LifeWorks</vt:lpstr>
      <vt:lpstr>Présentation PowerPoint</vt:lpstr>
      <vt:lpstr>Soutien aux employés</vt:lpstr>
      <vt:lpstr>Présentation PowerPoint</vt:lpstr>
      <vt:lpstr>La confidentialité avant tout</vt:lpstr>
      <vt:lpstr>Programme LifeWorks</vt:lpstr>
      <vt:lpstr>Qu’est-ce qui vous préoccupe?</vt:lpstr>
      <vt:lpstr>Présentation PowerPoint</vt:lpstr>
      <vt:lpstr>Notre réseau de professionnels chevronnés </vt:lpstr>
      <vt:lpstr>Présentation PowerPoint</vt:lpstr>
      <vt:lpstr>Présentation PowerPoint</vt:lpstr>
      <vt:lpstr>Prise en charge et évaluation du PAEF </vt:lpstr>
      <vt:lpstr>Présentation PowerPoint</vt:lpstr>
      <vt:lpstr>Présentation PowerPoint</vt:lpstr>
      <vt:lpstr>Votre plateforme de mieux-être</vt:lpstr>
      <vt:lpstr>Fil de nouvelles sur le mieux-être</vt:lpstr>
      <vt:lpstr>Évaluation du mieux-être global</vt:lpstr>
      <vt:lpstr>Programme d’aide aux employés (PAE) moderne</vt:lpstr>
      <vt:lpstr>Soins immédiats</vt:lpstr>
      <vt:lpstr>Présentation PowerPoint</vt:lpstr>
      <vt:lpstr>Présentation PowerPoint</vt:lpstr>
      <vt:lpstr>Merci. 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holder</dc:title>
  <dc:creator>Robert Flinn</dc:creator>
  <cp:lastModifiedBy>Lynda Bilodeau</cp:lastModifiedBy>
  <cp:revision>58</cp:revision>
  <cp:lastPrinted>2021-08-30T13:03:38Z</cp:lastPrinted>
  <dcterms:created xsi:type="dcterms:W3CDTF">2021-05-20T18:13:41Z</dcterms:created>
  <dcterms:modified xsi:type="dcterms:W3CDTF">2022-05-17T16:47:35Z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0x010100FE544F58B052E04881A1028D12186672</vt:lpwstr>
  </property>
  <property fmtid="{D5CDD505-2E9C-101B-9397-08002B2CF9AE}" pid="3" name="MSIP_Label_0e712cef-7f2e-4ff6-bc72-fc5d119f50a1_ActionId">
    <vt:lpwstr>52c41464-494e-425e-ba84-24612a612da3</vt:lpwstr>
  </property>
  <property fmtid="{D5CDD505-2E9C-101B-9397-08002B2CF9AE}" pid="4" name="MSIP_Label_0e712cef-7f2e-4ff6-bc72-fc5d119f50a1_ContentBits">
    <vt:lpwstr>0</vt:lpwstr>
  </property>
  <property fmtid="{D5CDD505-2E9C-101B-9397-08002B2CF9AE}" pid="5" name="MSIP_Label_0e712cef-7f2e-4ff6-bc72-fc5d119f50a1_Enabled">
    <vt:lpwstr>true</vt:lpwstr>
  </property>
  <property fmtid="{D5CDD505-2E9C-101B-9397-08002B2CF9AE}" pid="6" name="MSIP_Label_0e712cef-7f2e-4ff6-bc72-fc5d119f50a1_Method">
    <vt:lpwstr>Standard</vt:lpwstr>
  </property>
  <property fmtid="{D5CDD505-2E9C-101B-9397-08002B2CF9AE}" pid="7" name="MSIP_Label_0e712cef-7f2e-4ff6-bc72-fc5d119f50a1_Name">
    <vt:lpwstr>Company Confidential</vt:lpwstr>
  </property>
  <property fmtid="{D5CDD505-2E9C-101B-9397-08002B2CF9AE}" pid="8" name="MSIP_Label_0e712cef-7f2e-4ff6-bc72-fc5d119f50a1_SetDate">
    <vt:lpwstr>2021-05-10T14:44:00Z</vt:lpwstr>
  </property>
  <property fmtid="{D5CDD505-2E9C-101B-9397-08002B2CF9AE}" pid="9" name="MSIP_Label_0e712cef-7f2e-4ff6-bc72-fc5d119f50a1_SiteId">
    <vt:lpwstr>7565b51c-5e87-48eb-bc80-252b20bc1ade</vt:lpwstr>
  </property>
</Properties>
</file>